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34A"/>
    <a:srgbClr val="BFBFB3"/>
    <a:srgbClr val="7E8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4674"/>
  </p:normalViewPr>
  <p:slideViewPr>
    <p:cSldViewPr snapToGrid="0" snapToObjects="1">
      <p:cViewPr>
        <p:scale>
          <a:sx n="140" d="100"/>
          <a:sy n="140" d="100"/>
        </p:scale>
        <p:origin x="-29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367-C604-804F-A239-3E1601D8E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AB524-7FC2-EB4D-883C-1467737A5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B20B-A3B2-A54B-9A7D-9CDF8504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F297E-B99C-184E-9FC8-4502CD21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1262D-49FC-0145-AB12-4670C916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C252-0092-BF41-849E-24B65C58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15FDF-1402-A241-9C07-9F5C56E57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887B-F517-4542-B886-B8EC4679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6786C-D4C3-7041-A87B-BDE55A2A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F110-CF06-0E47-95B1-819D75F9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9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09E0C-A3EC-5148-8867-9858420BE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F3F04-88AE-F845-9384-DCF9E7780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0E12-E99C-4C4F-BFC9-5C7971AF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6A6CE-2474-6B43-AB02-183D9C3F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25BC-377C-5E45-A9E0-09281238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B523-7BA0-0B4B-B146-FB3C751B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B1E3-F98F-D740-BACE-F65868F7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5EBAA-0BB6-8A42-872B-2022BC9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199AE-CFC2-D146-9BC9-936D28BF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77F1-6A23-774A-A1CC-BE986A9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F6E7-18CC-0E48-8859-6F9BE1F0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CF6B2-A212-C942-95AC-51A8A27E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5FAEA-D3B5-204D-9295-F6CA7DA7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69701-4129-2A46-8115-9FAED60C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AFB7-7490-C84D-BB84-6BD18596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8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A127-1C23-B547-B7E4-593C23B3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F577-F1BB-D24E-A65F-2C8B2DDA8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AB2C8-B09D-A846-B81F-86834D3FE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02F58-06ED-0A41-9DDB-70EC390A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5AD86-DCEC-3C46-9E14-2CD9A7BE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42B8-6384-454E-92B8-F9903639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6CFC-725B-0648-83B6-484AC5C4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B1CF0-2D4D-A54C-A958-E1C91092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84DDF-CB3B-2E42-9FDF-7A5A36A9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A9041-08CF-FC4C-AE79-AB1F2865A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ED204-C689-944E-B32C-56FEA844B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217F4-B35B-7347-AB24-EA3C748B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372D2-7EC7-6647-97E0-35810EED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28F60C-16C8-CD45-9A96-18098E79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D17C-6BD2-4841-B864-B424F52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49B98-C55A-004E-A8C5-DE467DE6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5C6C1-C10F-FD4C-A8A7-D2FDB654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EC635-41BD-B344-8978-50D9C875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4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142D1-36C3-F746-854B-84E0382B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2789E-644E-2947-A83A-6856AF13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F271-6E27-D543-867C-9603BD4F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8793-0976-994A-BC82-C218A030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FF79-C4D4-D446-BA85-B6272DBF6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109AD-6991-BF4A-9EE6-77DF36E72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CB180-BB01-8F44-8026-9EC07AC5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7A8EE-3E2A-484A-8D97-2AB9796A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A5646-E757-BD46-B2E0-BFDB497E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6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5322-CDD9-B348-9AEE-EFD6245A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B267B-DA2A-FC40-8C34-7399F4A35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62226-7B88-F445-A082-51D7EBC20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FA1C6-F00E-C347-B299-0597F8AF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B1468-B797-E44E-A216-037D757D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F9697-E85F-B843-81CA-BD674C03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0FC96-2C42-204F-A522-EB399F67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41AD-423D-6C44-B787-4DD8A2AD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90E98-4D43-544E-9650-D11425A78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549D-327E-1344-B243-398D92E8956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45A2-BB46-B343-B8CD-90DAF61F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DA38-44AA-A149-909C-1FD88A05B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5A7DFC8E-96A3-874A-9CD6-B2A1CCEF15EF}"/>
              </a:ext>
            </a:extLst>
          </p:cNvPr>
          <p:cNvSpPr/>
          <p:nvPr/>
        </p:nvSpPr>
        <p:spPr>
          <a:xfrm>
            <a:off x="6220221" y="1607334"/>
            <a:ext cx="3740183" cy="3643332"/>
          </a:xfrm>
          <a:custGeom>
            <a:avLst/>
            <a:gdLst>
              <a:gd name="connsiteX0" fmla="*/ 1014858 w 3708925"/>
              <a:gd name="connsiteY0" fmla="*/ 1927023 h 3643244"/>
              <a:gd name="connsiteX1" fmla="*/ 1970354 w 3708925"/>
              <a:gd name="connsiteY1" fmla="*/ 1022898 h 3643244"/>
              <a:gd name="connsiteX2" fmla="*/ 1908709 w 3708925"/>
              <a:gd name="connsiteY2" fmla="*/ 385900 h 3643244"/>
              <a:gd name="connsiteX3" fmla="*/ 2463514 w 3708925"/>
              <a:gd name="connsiteY3" fmla="*/ 5756 h 3643244"/>
              <a:gd name="connsiteX4" fmla="*/ 3028592 w 3708925"/>
              <a:gd name="connsiteY4" fmla="*/ 190691 h 3643244"/>
              <a:gd name="connsiteX5" fmla="*/ 3038867 w 3708925"/>
              <a:gd name="connsiteY5" fmla="*/ 642754 h 3643244"/>
              <a:gd name="connsiteX6" fmla="*/ 3655316 w 3708925"/>
              <a:gd name="connsiteY6" fmla="*/ 868785 h 3643244"/>
              <a:gd name="connsiteX7" fmla="*/ 3614219 w 3708925"/>
              <a:gd name="connsiteY7" fmla="*/ 1731814 h 3643244"/>
              <a:gd name="connsiteX8" fmla="*/ 3100512 w 3708925"/>
              <a:gd name="connsiteY8" fmla="*/ 1834556 h 3643244"/>
              <a:gd name="connsiteX9" fmla="*/ 2792287 w 3708925"/>
              <a:gd name="connsiteY9" fmla="*/ 1721540 h 3643244"/>
              <a:gd name="connsiteX10" fmla="*/ 1775145 w 3708925"/>
              <a:gd name="connsiteY10" fmla="*/ 2635940 h 3643244"/>
              <a:gd name="connsiteX11" fmla="*/ 1888161 w 3708925"/>
              <a:gd name="connsiteY11" fmla="*/ 3118826 h 3643244"/>
              <a:gd name="connsiteX12" fmla="*/ 1579936 w 3708925"/>
              <a:gd name="connsiteY12" fmla="*/ 3601711 h 3643244"/>
              <a:gd name="connsiteX13" fmla="*/ 953213 w 3708925"/>
              <a:gd name="connsiteY13" fmla="*/ 3560614 h 3643244"/>
              <a:gd name="connsiteX14" fmla="*/ 696359 w 3708925"/>
              <a:gd name="connsiteY14" fmla="*/ 3098277 h 3643244"/>
              <a:gd name="connsiteX15" fmla="*/ 121006 w 3708925"/>
              <a:gd name="connsiteY15" fmla="*/ 2759230 h 3643244"/>
              <a:gd name="connsiteX16" fmla="*/ 38813 w 3708925"/>
              <a:gd name="connsiteY16" fmla="*/ 2081136 h 3643244"/>
              <a:gd name="connsiteX17" fmla="*/ 603891 w 3708925"/>
              <a:gd name="connsiteY17" fmla="*/ 1844830 h 3643244"/>
              <a:gd name="connsiteX18" fmla="*/ 1014858 w 3708925"/>
              <a:gd name="connsiteY18" fmla="*/ 1927023 h 3643244"/>
              <a:gd name="connsiteX0" fmla="*/ 1014858 w 3708925"/>
              <a:gd name="connsiteY0" fmla="*/ 1930306 h 3646527"/>
              <a:gd name="connsiteX1" fmla="*/ 1970354 w 3708925"/>
              <a:gd name="connsiteY1" fmla="*/ 1026181 h 3646527"/>
              <a:gd name="connsiteX2" fmla="*/ 1908709 w 3708925"/>
              <a:gd name="connsiteY2" fmla="*/ 389183 h 3646527"/>
              <a:gd name="connsiteX3" fmla="*/ 2463514 w 3708925"/>
              <a:gd name="connsiteY3" fmla="*/ 9039 h 3646527"/>
              <a:gd name="connsiteX4" fmla="*/ 2925850 w 3708925"/>
              <a:gd name="connsiteY4" fmla="*/ 163152 h 3646527"/>
              <a:gd name="connsiteX5" fmla="*/ 3038867 w 3708925"/>
              <a:gd name="connsiteY5" fmla="*/ 646037 h 3646527"/>
              <a:gd name="connsiteX6" fmla="*/ 3655316 w 3708925"/>
              <a:gd name="connsiteY6" fmla="*/ 872068 h 3646527"/>
              <a:gd name="connsiteX7" fmla="*/ 3614219 w 3708925"/>
              <a:gd name="connsiteY7" fmla="*/ 1735097 h 3646527"/>
              <a:gd name="connsiteX8" fmla="*/ 3100512 w 3708925"/>
              <a:gd name="connsiteY8" fmla="*/ 1837839 h 3646527"/>
              <a:gd name="connsiteX9" fmla="*/ 2792287 w 3708925"/>
              <a:gd name="connsiteY9" fmla="*/ 1724823 h 3646527"/>
              <a:gd name="connsiteX10" fmla="*/ 1775145 w 3708925"/>
              <a:gd name="connsiteY10" fmla="*/ 2639223 h 3646527"/>
              <a:gd name="connsiteX11" fmla="*/ 1888161 w 3708925"/>
              <a:gd name="connsiteY11" fmla="*/ 3122109 h 3646527"/>
              <a:gd name="connsiteX12" fmla="*/ 1579936 w 3708925"/>
              <a:gd name="connsiteY12" fmla="*/ 3604994 h 3646527"/>
              <a:gd name="connsiteX13" fmla="*/ 953213 w 3708925"/>
              <a:gd name="connsiteY13" fmla="*/ 3563897 h 3646527"/>
              <a:gd name="connsiteX14" fmla="*/ 696359 w 3708925"/>
              <a:gd name="connsiteY14" fmla="*/ 3101560 h 3646527"/>
              <a:gd name="connsiteX15" fmla="*/ 121006 w 3708925"/>
              <a:gd name="connsiteY15" fmla="*/ 2762513 h 3646527"/>
              <a:gd name="connsiteX16" fmla="*/ 38813 w 3708925"/>
              <a:gd name="connsiteY16" fmla="*/ 2084419 h 3646527"/>
              <a:gd name="connsiteX17" fmla="*/ 603891 w 3708925"/>
              <a:gd name="connsiteY17" fmla="*/ 1848113 h 3646527"/>
              <a:gd name="connsiteX18" fmla="*/ 1014858 w 3708925"/>
              <a:gd name="connsiteY18" fmla="*/ 1930306 h 3646527"/>
              <a:gd name="connsiteX0" fmla="*/ 1014858 w 3746853"/>
              <a:gd name="connsiteY0" fmla="*/ 1930306 h 3646527"/>
              <a:gd name="connsiteX1" fmla="*/ 1970354 w 3746853"/>
              <a:gd name="connsiteY1" fmla="*/ 1026181 h 3646527"/>
              <a:gd name="connsiteX2" fmla="*/ 1908709 w 3746853"/>
              <a:gd name="connsiteY2" fmla="*/ 389183 h 3646527"/>
              <a:gd name="connsiteX3" fmla="*/ 2463514 w 3746853"/>
              <a:gd name="connsiteY3" fmla="*/ 9039 h 3646527"/>
              <a:gd name="connsiteX4" fmla="*/ 2925850 w 3746853"/>
              <a:gd name="connsiteY4" fmla="*/ 163152 h 3646527"/>
              <a:gd name="connsiteX5" fmla="*/ 3038867 w 3746853"/>
              <a:gd name="connsiteY5" fmla="*/ 646037 h 3646527"/>
              <a:gd name="connsiteX6" fmla="*/ 3655316 w 3746853"/>
              <a:gd name="connsiteY6" fmla="*/ 872068 h 3646527"/>
              <a:gd name="connsiteX7" fmla="*/ 3686138 w 3746853"/>
              <a:gd name="connsiteY7" fmla="*/ 1570710 h 3646527"/>
              <a:gd name="connsiteX8" fmla="*/ 3100512 w 3746853"/>
              <a:gd name="connsiteY8" fmla="*/ 1837839 h 3646527"/>
              <a:gd name="connsiteX9" fmla="*/ 2792287 w 3746853"/>
              <a:gd name="connsiteY9" fmla="*/ 1724823 h 3646527"/>
              <a:gd name="connsiteX10" fmla="*/ 1775145 w 3746853"/>
              <a:gd name="connsiteY10" fmla="*/ 2639223 h 3646527"/>
              <a:gd name="connsiteX11" fmla="*/ 1888161 w 3746853"/>
              <a:gd name="connsiteY11" fmla="*/ 3122109 h 3646527"/>
              <a:gd name="connsiteX12" fmla="*/ 1579936 w 3746853"/>
              <a:gd name="connsiteY12" fmla="*/ 3604994 h 3646527"/>
              <a:gd name="connsiteX13" fmla="*/ 953213 w 3746853"/>
              <a:gd name="connsiteY13" fmla="*/ 3563897 h 3646527"/>
              <a:gd name="connsiteX14" fmla="*/ 696359 w 3746853"/>
              <a:gd name="connsiteY14" fmla="*/ 3101560 h 3646527"/>
              <a:gd name="connsiteX15" fmla="*/ 121006 w 3746853"/>
              <a:gd name="connsiteY15" fmla="*/ 2762513 h 3646527"/>
              <a:gd name="connsiteX16" fmla="*/ 38813 w 3746853"/>
              <a:gd name="connsiteY16" fmla="*/ 2084419 h 3646527"/>
              <a:gd name="connsiteX17" fmla="*/ 603891 w 3746853"/>
              <a:gd name="connsiteY17" fmla="*/ 1848113 h 3646527"/>
              <a:gd name="connsiteX18" fmla="*/ 1014858 w 3746853"/>
              <a:gd name="connsiteY18" fmla="*/ 1930306 h 3646527"/>
              <a:gd name="connsiteX0" fmla="*/ 1014858 w 3734430"/>
              <a:gd name="connsiteY0" fmla="*/ 1930306 h 3646527"/>
              <a:gd name="connsiteX1" fmla="*/ 1970354 w 3734430"/>
              <a:gd name="connsiteY1" fmla="*/ 1026181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014858 w 3734430"/>
              <a:gd name="connsiteY18" fmla="*/ 1930306 h 3646527"/>
              <a:gd name="connsiteX0" fmla="*/ 1014858 w 3734430"/>
              <a:gd name="connsiteY0" fmla="*/ 1930306 h 3646527"/>
              <a:gd name="connsiteX1" fmla="*/ 1970354 w 3734430"/>
              <a:gd name="connsiteY1" fmla="*/ 1026181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014858 w 3734430"/>
              <a:gd name="connsiteY18" fmla="*/ 1930306 h 3646527"/>
              <a:gd name="connsiteX0" fmla="*/ 1148422 w 3734430"/>
              <a:gd name="connsiteY0" fmla="*/ 1837839 h 3646527"/>
              <a:gd name="connsiteX1" fmla="*/ 1970354 w 3734430"/>
              <a:gd name="connsiteY1" fmla="*/ 1026181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148422 w 3734430"/>
              <a:gd name="connsiteY18" fmla="*/ 1837839 h 3646527"/>
              <a:gd name="connsiteX0" fmla="*/ 1148422 w 3734430"/>
              <a:gd name="connsiteY0" fmla="*/ 1837839 h 3646527"/>
              <a:gd name="connsiteX1" fmla="*/ 1908709 w 3734430"/>
              <a:gd name="connsiteY1" fmla="*/ 1108374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148422 w 3734430"/>
              <a:gd name="connsiteY18" fmla="*/ 1837839 h 3646527"/>
              <a:gd name="connsiteX0" fmla="*/ 1148422 w 3734430"/>
              <a:gd name="connsiteY0" fmla="*/ 1837839 h 3646527"/>
              <a:gd name="connsiteX1" fmla="*/ 1908709 w 3734430"/>
              <a:gd name="connsiteY1" fmla="*/ 1108374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398408 w 3734430"/>
              <a:gd name="connsiteY17" fmla="*/ 1848113 h 3646527"/>
              <a:gd name="connsiteX18" fmla="*/ 1148422 w 3734430"/>
              <a:gd name="connsiteY18" fmla="*/ 1837839 h 3646527"/>
              <a:gd name="connsiteX0" fmla="*/ 1156520 w 3742528"/>
              <a:gd name="connsiteY0" fmla="*/ 1837839 h 3646527"/>
              <a:gd name="connsiteX1" fmla="*/ 1916807 w 3742528"/>
              <a:gd name="connsiteY1" fmla="*/ 1108374 h 3646527"/>
              <a:gd name="connsiteX2" fmla="*/ 1916807 w 3742528"/>
              <a:gd name="connsiteY2" fmla="*/ 389183 h 3646527"/>
              <a:gd name="connsiteX3" fmla="*/ 2471612 w 3742528"/>
              <a:gd name="connsiteY3" fmla="*/ 9039 h 3646527"/>
              <a:gd name="connsiteX4" fmla="*/ 2933948 w 3742528"/>
              <a:gd name="connsiteY4" fmla="*/ 163152 h 3646527"/>
              <a:gd name="connsiteX5" fmla="*/ 3046965 w 3742528"/>
              <a:gd name="connsiteY5" fmla="*/ 646037 h 3646527"/>
              <a:gd name="connsiteX6" fmla="*/ 3663414 w 3742528"/>
              <a:gd name="connsiteY6" fmla="*/ 872068 h 3646527"/>
              <a:gd name="connsiteX7" fmla="*/ 3694236 w 3742528"/>
              <a:gd name="connsiteY7" fmla="*/ 1570710 h 3646527"/>
              <a:gd name="connsiteX8" fmla="*/ 3293545 w 3742528"/>
              <a:gd name="connsiteY8" fmla="*/ 1796742 h 3646527"/>
              <a:gd name="connsiteX9" fmla="*/ 2800385 w 3742528"/>
              <a:gd name="connsiteY9" fmla="*/ 1724823 h 3646527"/>
              <a:gd name="connsiteX10" fmla="*/ 1783243 w 3742528"/>
              <a:gd name="connsiteY10" fmla="*/ 2639223 h 3646527"/>
              <a:gd name="connsiteX11" fmla="*/ 1896259 w 3742528"/>
              <a:gd name="connsiteY11" fmla="*/ 3122109 h 3646527"/>
              <a:gd name="connsiteX12" fmla="*/ 1588034 w 3742528"/>
              <a:gd name="connsiteY12" fmla="*/ 3604994 h 3646527"/>
              <a:gd name="connsiteX13" fmla="*/ 961311 w 3742528"/>
              <a:gd name="connsiteY13" fmla="*/ 3563897 h 3646527"/>
              <a:gd name="connsiteX14" fmla="*/ 704457 w 3742528"/>
              <a:gd name="connsiteY14" fmla="*/ 3101560 h 3646527"/>
              <a:gd name="connsiteX15" fmla="*/ 129104 w 3742528"/>
              <a:gd name="connsiteY15" fmla="*/ 2762513 h 3646527"/>
              <a:gd name="connsiteX16" fmla="*/ 36637 w 3742528"/>
              <a:gd name="connsiteY16" fmla="*/ 2228257 h 3646527"/>
              <a:gd name="connsiteX17" fmla="*/ 406506 w 3742528"/>
              <a:gd name="connsiteY17" fmla="*/ 1848113 h 3646527"/>
              <a:gd name="connsiteX18" fmla="*/ 1156520 w 3742528"/>
              <a:gd name="connsiteY18" fmla="*/ 1837839 h 3646527"/>
              <a:gd name="connsiteX0" fmla="*/ 1154175 w 3740183"/>
              <a:gd name="connsiteY0" fmla="*/ 1837839 h 3648475"/>
              <a:gd name="connsiteX1" fmla="*/ 1914462 w 3740183"/>
              <a:gd name="connsiteY1" fmla="*/ 1108374 h 3648475"/>
              <a:gd name="connsiteX2" fmla="*/ 1914462 w 3740183"/>
              <a:gd name="connsiteY2" fmla="*/ 389183 h 3648475"/>
              <a:gd name="connsiteX3" fmla="*/ 2469267 w 3740183"/>
              <a:gd name="connsiteY3" fmla="*/ 9039 h 3648475"/>
              <a:gd name="connsiteX4" fmla="*/ 2931603 w 3740183"/>
              <a:gd name="connsiteY4" fmla="*/ 163152 h 3648475"/>
              <a:gd name="connsiteX5" fmla="*/ 3044620 w 3740183"/>
              <a:gd name="connsiteY5" fmla="*/ 646037 h 3648475"/>
              <a:gd name="connsiteX6" fmla="*/ 3661069 w 3740183"/>
              <a:gd name="connsiteY6" fmla="*/ 872068 h 3648475"/>
              <a:gd name="connsiteX7" fmla="*/ 3691891 w 3740183"/>
              <a:gd name="connsiteY7" fmla="*/ 1570710 h 3648475"/>
              <a:gd name="connsiteX8" fmla="*/ 3291200 w 3740183"/>
              <a:gd name="connsiteY8" fmla="*/ 1796742 h 3648475"/>
              <a:gd name="connsiteX9" fmla="*/ 2798040 w 3740183"/>
              <a:gd name="connsiteY9" fmla="*/ 1724823 h 3648475"/>
              <a:gd name="connsiteX10" fmla="*/ 1780898 w 3740183"/>
              <a:gd name="connsiteY10" fmla="*/ 2639223 h 3648475"/>
              <a:gd name="connsiteX11" fmla="*/ 1893914 w 3740183"/>
              <a:gd name="connsiteY11" fmla="*/ 3122109 h 3648475"/>
              <a:gd name="connsiteX12" fmla="*/ 1585689 w 3740183"/>
              <a:gd name="connsiteY12" fmla="*/ 3604994 h 3648475"/>
              <a:gd name="connsiteX13" fmla="*/ 958966 w 3740183"/>
              <a:gd name="connsiteY13" fmla="*/ 3563897 h 3648475"/>
              <a:gd name="connsiteX14" fmla="*/ 630193 w 3740183"/>
              <a:gd name="connsiteY14" fmla="*/ 3060464 h 3648475"/>
              <a:gd name="connsiteX15" fmla="*/ 126759 w 3740183"/>
              <a:gd name="connsiteY15" fmla="*/ 2762513 h 3648475"/>
              <a:gd name="connsiteX16" fmla="*/ 34292 w 3740183"/>
              <a:gd name="connsiteY16" fmla="*/ 2228257 h 3648475"/>
              <a:gd name="connsiteX17" fmla="*/ 404161 w 3740183"/>
              <a:gd name="connsiteY17" fmla="*/ 1848113 h 3648475"/>
              <a:gd name="connsiteX18" fmla="*/ 1154175 w 3740183"/>
              <a:gd name="connsiteY18" fmla="*/ 1837839 h 3648475"/>
              <a:gd name="connsiteX0" fmla="*/ 1154175 w 3740183"/>
              <a:gd name="connsiteY0" fmla="*/ 1837839 h 3643332"/>
              <a:gd name="connsiteX1" fmla="*/ 1914462 w 3740183"/>
              <a:gd name="connsiteY1" fmla="*/ 1108374 h 3643332"/>
              <a:gd name="connsiteX2" fmla="*/ 1914462 w 3740183"/>
              <a:gd name="connsiteY2" fmla="*/ 389183 h 3643332"/>
              <a:gd name="connsiteX3" fmla="*/ 2469267 w 3740183"/>
              <a:gd name="connsiteY3" fmla="*/ 9039 h 3643332"/>
              <a:gd name="connsiteX4" fmla="*/ 2931603 w 3740183"/>
              <a:gd name="connsiteY4" fmla="*/ 163152 h 3643332"/>
              <a:gd name="connsiteX5" fmla="*/ 3044620 w 3740183"/>
              <a:gd name="connsiteY5" fmla="*/ 646037 h 3643332"/>
              <a:gd name="connsiteX6" fmla="*/ 3661069 w 3740183"/>
              <a:gd name="connsiteY6" fmla="*/ 872068 h 3643332"/>
              <a:gd name="connsiteX7" fmla="*/ 3691891 w 3740183"/>
              <a:gd name="connsiteY7" fmla="*/ 1570710 h 3643332"/>
              <a:gd name="connsiteX8" fmla="*/ 3291200 w 3740183"/>
              <a:gd name="connsiteY8" fmla="*/ 1796742 h 3643332"/>
              <a:gd name="connsiteX9" fmla="*/ 2798040 w 3740183"/>
              <a:gd name="connsiteY9" fmla="*/ 1724823 h 3643332"/>
              <a:gd name="connsiteX10" fmla="*/ 1780898 w 3740183"/>
              <a:gd name="connsiteY10" fmla="*/ 2639223 h 3643332"/>
              <a:gd name="connsiteX11" fmla="*/ 1873366 w 3740183"/>
              <a:gd name="connsiteY11" fmla="*/ 3194028 h 3643332"/>
              <a:gd name="connsiteX12" fmla="*/ 1585689 w 3740183"/>
              <a:gd name="connsiteY12" fmla="*/ 3604994 h 3643332"/>
              <a:gd name="connsiteX13" fmla="*/ 958966 w 3740183"/>
              <a:gd name="connsiteY13" fmla="*/ 3563897 h 3643332"/>
              <a:gd name="connsiteX14" fmla="*/ 630193 w 3740183"/>
              <a:gd name="connsiteY14" fmla="*/ 3060464 h 3643332"/>
              <a:gd name="connsiteX15" fmla="*/ 126759 w 3740183"/>
              <a:gd name="connsiteY15" fmla="*/ 2762513 h 3643332"/>
              <a:gd name="connsiteX16" fmla="*/ 34292 w 3740183"/>
              <a:gd name="connsiteY16" fmla="*/ 2228257 h 3643332"/>
              <a:gd name="connsiteX17" fmla="*/ 404161 w 3740183"/>
              <a:gd name="connsiteY17" fmla="*/ 1848113 h 3643332"/>
              <a:gd name="connsiteX18" fmla="*/ 1154175 w 3740183"/>
              <a:gd name="connsiteY18" fmla="*/ 1837839 h 364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40183" h="3643332">
                <a:moveTo>
                  <a:pt x="1154175" y="1837839"/>
                </a:moveTo>
                <a:cubicBezTo>
                  <a:pt x="1405892" y="1714549"/>
                  <a:pt x="1787748" y="1349817"/>
                  <a:pt x="1914462" y="1108374"/>
                </a:cubicBezTo>
                <a:cubicBezTo>
                  <a:pt x="2041177" y="866931"/>
                  <a:pt x="1821995" y="572405"/>
                  <a:pt x="1914462" y="389183"/>
                </a:cubicBezTo>
                <a:cubicBezTo>
                  <a:pt x="2006929" y="205961"/>
                  <a:pt x="2299744" y="46711"/>
                  <a:pt x="2469267" y="9039"/>
                </a:cubicBezTo>
                <a:cubicBezTo>
                  <a:pt x="2638791" y="-28633"/>
                  <a:pt x="2835711" y="56986"/>
                  <a:pt x="2931603" y="163152"/>
                </a:cubicBezTo>
                <a:cubicBezTo>
                  <a:pt x="3027495" y="269318"/>
                  <a:pt x="2892219" y="476513"/>
                  <a:pt x="3044620" y="646037"/>
                </a:cubicBezTo>
                <a:cubicBezTo>
                  <a:pt x="3197021" y="815561"/>
                  <a:pt x="3553190" y="717956"/>
                  <a:pt x="3661069" y="872068"/>
                </a:cubicBezTo>
                <a:cubicBezTo>
                  <a:pt x="3768948" y="1026180"/>
                  <a:pt x="3753536" y="1416598"/>
                  <a:pt x="3691891" y="1570710"/>
                </a:cubicBezTo>
                <a:cubicBezTo>
                  <a:pt x="3630246" y="1724822"/>
                  <a:pt x="3440175" y="1771057"/>
                  <a:pt x="3291200" y="1796742"/>
                </a:cubicBezTo>
                <a:cubicBezTo>
                  <a:pt x="3142225" y="1822428"/>
                  <a:pt x="3049757" y="1584410"/>
                  <a:pt x="2798040" y="1724823"/>
                </a:cubicBezTo>
                <a:cubicBezTo>
                  <a:pt x="2546323" y="1865236"/>
                  <a:pt x="1935010" y="2394356"/>
                  <a:pt x="1780898" y="2639223"/>
                </a:cubicBezTo>
                <a:cubicBezTo>
                  <a:pt x="1626786" y="2884090"/>
                  <a:pt x="1905901" y="3033066"/>
                  <a:pt x="1873366" y="3194028"/>
                </a:cubicBezTo>
                <a:cubicBezTo>
                  <a:pt x="1840831" y="3354990"/>
                  <a:pt x="1738089" y="3543349"/>
                  <a:pt x="1585689" y="3604994"/>
                </a:cubicBezTo>
                <a:cubicBezTo>
                  <a:pt x="1433289" y="3666639"/>
                  <a:pt x="1118215" y="3654652"/>
                  <a:pt x="958966" y="3563897"/>
                </a:cubicBezTo>
                <a:cubicBezTo>
                  <a:pt x="799717" y="3473142"/>
                  <a:pt x="768894" y="3194028"/>
                  <a:pt x="630193" y="3060464"/>
                </a:cubicBezTo>
                <a:cubicBezTo>
                  <a:pt x="491492" y="2926900"/>
                  <a:pt x="226076" y="2901214"/>
                  <a:pt x="126759" y="2762513"/>
                </a:cubicBezTo>
                <a:cubicBezTo>
                  <a:pt x="27442" y="2623812"/>
                  <a:pt x="-46189" y="2380657"/>
                  <a:pt x="34292" y="2228257"/>
                </a:cubicBezTo>
                <a:cubicBezTo>
                  <a:pt x="114773" y="2075857"/>
                  <a:pt x="217514" y="1913183"/>
                  <a:pt x="404161" y="1848113"/>
                </a:cubicBezTo>
                <a:cubicBezTo>
                  <a:pt x="590808" y="1783043"/>
                  <a:pt x="902458" y="1961129"/>
                  <a:pt x="1154175" y="1837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C3D2A-54C9-4A41-8665-59F2AE4E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54" b="42676" l="40625" r="57292">
                        <a14:foregroundMark x1="56901" y1="38379" x2="56901" y2="38379"/>
                        <a14:foregroundMark x1="56901" y1="38379" x2="56901" y2="38379"/>
                        <a14:foregroundMark x1="56901" y1="38379" x2="56901" y2="38379"/>
                        <a14:foregroundMark x1="40755" y1="38672" x2="41016" y2="38965"/>
                        <a14:foregroundMark x1="57161" y1="38477" x2="57292" y2="38965"/>
                        <a14:foregroundMark x1="54297" y1="35254" x2="55469" y2="35352"/>
                      </a14:backgroundRemoval>
                    </a14:imgEffect>
                  </a14:imgLayer>
                </a14:imgProps>
              </a:ext>
            </a:extLst>
          </a:blip>
          <a:srcRect l="39265" t="34313" r="41503" b="56273"/>
          <a:stretch/>
        </p:blipFill>
        <p:spPr>
          <a:xfrm rot="19800000">
            <a:off x="509802" y="1316134"/>
            <a:ext cx="5301015" cy="345961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677DB999-ECE9-B84E-B0E1-EE7C5C9B6220}"/>
              </a:ext>
            </a:extLst>
          </p:cNvPr>
          <p:cNvSpPr/>
          <p:nvPr/>
        </p:nvSpPr>
        <p:spPr>
          <a:xfrm>
            <a:off x="1160991" y="901718"/>
            <a:ext cx="4108288" cy="4100867"/>
          </a:xfrm>
          <a:custGeom>
            <a:avLst/>
            <a:gdLst>
              <a:gd name="connsiteX0" fmla="*/ 840196 w 4108426"/>
              <a:gd name="connsiteY0" fmla="*/ 2656356 h 4091282"/>
              <a:gd name="connsiteX1" fmla="*/ 2489114 w 4108426"/>
              <a:gd name="connsiteY1" fmla="*/ 924992 h 4091282"/>
              <a:gd name="connsiteX2" fmla="*/ 2683986 w 4108426"/>
              <a:gd name="connsiteY2" fmla="*/ 3097 h 4091282"/>
              <a:gd name="connsiteX3" fmla="*/ 3246117 w 4108426"/>
              <a:gd name="connsiteY3" fmla="*/ 625189 h 4091282"/>
              <a:gd name="connsiteX4" fmla="*/ 3673337 w 4108426"/>
              <a:gd name="connsiteY4" fmla="*/ 617694 h 4091282"/>
              <a:gd name="connsiteX5" fmla="*/ 4108052 w 4108426"/>
              <a:gd name="connsiteY5" fmla="*/ 1119864 h 4091282"/>
              <a:gd name="connsiteX6" fmla="*/ 3598386 w 4108426"/>
              <a:gd name="connsiteY6" fmla="*/ 1532094 h 4091282"/>
              <a:gd name="connsiteX7" fmla="*/ 2998779 w 4108426"/>
              <a:gd name="connsiteY7" fmla="*/ 1367202 h 4091282"/>
              <a:gd name="connsiteX8" fmla="*/ 2751442 w 4108426"/>
              <a:gd name="connsiteY8" fmla="*/ 1457143 h 4091282"/>
              <a:gd name="connsiteX9" fmla="*/ 1739606 w 4108426"/>
              <a:gd name="connsiteY9" fmla="*/ 2453989 h 4091282"/>
              <a:gd name="connsiteX10" fmla="*/ 1319881 w 4108426"/>
              <a:gd name="connsiteY10" fmla="*/ 3016120 h 4091282"/>
              <a:gd name="connsiteX11" fmla="*/ 1274911 w 4108426"/>
              <a:gd name="connsiteY11" fmla="*/ 3323418 h 4091282"/>
              <a:gd name="connsiteX12" fmla="*/ 1394832 w 4108426"/>
              <a:gd name="connsiteY12" fmla="*/ 3803104 h 4091282"/>
              <a:gd name="connsiteX13" fmla="*/ 1207455 w 4108426"/>
              <a:gd name="connsiteY13" fmla="*/ 4087917 h 4091282"/>
              <a:gd name="connsiteX14" fmla="*/ 847691 w 4108426"/>
              <a:gd name="connsiteY14" fmla="*/ 3930520 h 4091282"/>
              <a:gd name="connsiteX15" fmla="*/ 637829 w 4108426"/>
              <a:gd name="connsiteY15" fmla="*/ 3510795 h 4091282"/>
              <a:gd name="connsiteX16" fmla="*/ 435461 w 4108426"/>
              <a:gd name="connsiteY16" fmla="*/ 3458330 h 4091282"/>
              <a:gd name="connsiteX17" fmla="*/ 105678 w 4108426"/>
              <a:gd name="connsiteY17" fmla="*/ 3360894 h 4091282"/>
              <a:gd name="connsiteX18" fmla="*/ 8242 w 4108426"/>
              <a:gd name="connsiteY18" fmla="*/ 3053595 h 4091282"/>
              <a:gd name="connsiteX19" fmla="*/ 285560 w 4108426"/>
              <a:gd name="connsiteY19" fmla="*/ 2731307 h 4091282"/>
              <a:gd name="connsiteX20" fmla="*/ 727770 w 4108426"/>
              <a:gd name="connsiteY20" fmla="*/ 2731307 h 4091282"/>
              <a:gd name="connsiteX21" fmla="*/ 840196 w 4108426"/>
              <a:gd name="connsiteY21" fmla="*/ 2656356 h 4091282"/>
              <a:gd name="connsiteX0" fmla="*/ 1035068 w 4108426"/>
              <a:gd name="connsiteY0" fmla="*/ 2424008 h 4091282"/>
              <a:gd name="connsiteX1" fmla="*/ 2489114 w 4108426"/>
              <a:gd name="connsiteY1" fmla="*/ 924992 h 4091282"/>
              <a:gd name="connsiteX2" fmla="*/ 2683986 w 4108426"/>
              <a:gd name="connsiteY2" fmla="*/ 3097 h 4091282"/>
              <a:gd name="connsiteX3" fmla="*/ 3246117 w 4108426"/>
              <a:gd name="connsiteY3" fmla="*/ 625189 h 4091282"/>
              <a:gd name="connsiteX4" fmla="*/ 3673337 w 4108426"/>
              <a:gd name="connsiteY4" fmla="*/ 617694 h 4091282"/>
              <a:gd name="connsiteX5" fmla="*/ 4108052 w 4108426"/>
              <a:gd name="connsiteY5" fmla="*/ 1119864 h 4091282"/>
              <a:gd name="connsiteX6" fmla="*/ 3598386 w 4108426"/>
              <a:gd name="connsiteY6" fmla="*/ 1532094 h 4091282"/>
              <a:gd name="connsiteX7" fmla="*/ 2998779 w 4108426"/>
              <a:gd name="connsiteY7" fmla="*/ 1367202 h 4091282"/>
              <a:gd name="connsiteX8" fmla="*/ 2751442 w 4108426"/>
              <a:gd name="connsiteY8" fmla="*/ 1457143 h 4091282"/>
              <a:gd name="connsiteX9" fmla="*/ 1739606 w 4108426"/>
              <a:gd name="connsiteY9" fmla="*/ 2453989 h 4091282"/>
              <a:gd name="connsiteX10" fmla="*/ 1319881 w 4108426"/>
              <a:gd name="connsiteY10" fmla="*/ 3016120 h 4091282"/>
              <a:gd name="connsiteX11" fmla="*/ 1274911 w 4108426"/>
              <a:gd name="connsiteY11" fmla="*/ 3323418 h 4091282"/>
              <a:gd name="connsiteX12" fmla="*/ 1394832 w 4108426"/>
              <a:gd name="connsiteY12" fmla="*/ 3803104 h 4091282"/>
              <a:gd name="connsiteX13" fmla="*/ 1207455 w 4108426"/>
              <a:gd name="connsiteY13" fmla="*/ 4087917 h 4091282"/>
              <a:gd name="connsiteX14" fmla="*/ 847691 w 4108426"/>
              <a:gd name="connsiteY14" fmla="*/ 3930520 h 4091282"/>
              <a:gd name="connsiteX15" fmla="*/ 637829 w 4108426"/>
              <a:gd name="connsiteY15" fmla="*/ 3510795 h 4091282"/>
              <a:gd name="connsiteX16" fmla="*/ 435461 w 4108426"/>
              <a:gd name="connsiteY16" fmla="*/ 3458330 h 4091282"/>
              <a:gd name="connsiteX17" fmla="*/ 105678 w 4108426"/>
              <a:gd name="connsiteY17" fmla="*/ 3360894 h 4091282"/>
              <a:gd name="connsiteX18" fmla="*/ 8242 w 4108426"/>
              <a:gd name="connsiteY18" fmla="*/ 3053595 h 4091282"/>
              <a:gd name="connsiteX19" fmla="*/ 285560 w 4108426"/>
              <a:gd name="connsiteY19" fmla="*/ 2731307 h 4091282"/>
              <a:gd name="connsiteX20" fmla="*/ 727770 w 4108426"/>
              <a:gd name="connsiteY20" fmla="*/ 2731307 h 4091282"/>
              <a:gd name="connsiteX21" fmla="*/ 1035068 w 4108426"/>
              <a:gd name="connsiteY21" fmla="*/ 2424008 h 4091282"/>
              <a:gd name="connsiteX0" fmla="*/ 1035068 w 4108426"/>
              <a:gd name="connsiteY0" fmla="*/ 2424008 h 4091282"/>
              <a:gd name="connsiteX1" fmla="*/ 2489114 w 4108426"/>
              <a:gd name="connsiteY1" fmla="*/ 924992 h 4091282"/>
              <a:gd name="connsiteX2" fmla="*/ 2683986 w 4108426"/>
              <a:gd name="connsiteY2" fmla="*/ 3097 h 4091282"/>
              <a:gd name="connsiteX3" fmla="*/ 3246117 w 4108426"/>
              <a:gd name="connsiteY3" fmla="*/ 625189 h 4091282"/>
              <a:gd name="connsiteX4" fmla="*/ 3673337 w 4108426"/>
              <a:gd name="connsiteY4" fmla="*/ 617694 h 4091282"/>
              <a:gd name="connsiteX5" fmla="*/ 4108052 w 4108426"/>
              <a:gd name="connsiteY5" fmla="*/ 1119864 h 4091282"/>
              <a:gd name="connsiteX6" fmla="*/ 3598386 w 4108426"/>
              <a:gd name="connsiteY6" fmla="*/ 1532094 h 4091282"/>
              <a:gd name="connsiteX7" fmla="*/ 2998779 w 4108426"/>
              <a:gd name="connsiteY7" fmla="*/ 1367202 h 4091282"/>
              <a:gd name="connsiteX8" fmla="*/ 2751442 w 4108426"/>
              <a:gd name="connsiteY8" fmla="*/ 1457143 h 4091282"/>
              <a:gd name="connsiteX9" fmla="*/ 1739606 w 4108426"/>
              <a:gd name="connsiteY9" fmla="*/ 2453989 h 4091282"/>
              <a:gd name="connsiteX10" fmla="*/ 1319881 w 4108426"/>
              <a:gd name="connsiteY10" fmla="*/ 3016120 h 4091282"/>
              <a:gd name="connsiteX11" fmla="*/ 1274911 w 4108426"/>
              <a:gd name="connsiteY11" fmla="*/ 3323418 h 4091282"/>
              <a:gd name="connsiteX12" fmla="*/ 1394832 w 4108426"/>
              <a:gd name="connsiteY12" fmla="*/ 3803104 h 4091282"/>
              <a:gd name="connsiteX13" fmla="*/ 1207455 w 4108426"/>
              <a:gd name="connsiteY13" fmla="*/ 4087917 h 4091282"/>
              <a:gd name="connsiteX14" fmla="*/ 847691 w 4108426"/>
              <a:gd name="connsiteY14" fmla="*/ 3930520 h 4091282"/>
              <a:gd name="connsiteX15" fmla="*/ 637829 w 4108426"/>
              <a:gd name="connsiteY15" fmla="*/ 3510795 h 4091282"/>
              <a:gd name="connsiteX16" fmla="*/ 435461 w 4108426"/>
              <a:gd name="connsiteY16" fmla="*/ 3458330 h 4091282"/>
              <a:gd name="connsiteX17" fmla="*/ 105678 w 4108426"/>
              <a:gd name="connsiteY17" fmla="*/ 3360894 h 4091282"/>
              <a:gd name="connsiteX18" fmla="*/ 8242 w 4108426"/>
              <a:gd name="connsiteY18" fmla="*/ 3053595 h 4091282"/>
              <a:gd name="connsiteX19" fmla="*/ 285560 w 4108426"/>
              <a:gd name="connsiteY19" fmla="*/ 2731307 h 4091282"/>
              <a:gd name="connsiteX20" fmla="*/ 1035068 w 4108426"/>
              <a:gd name="connsiteY20" fmla="*/ 2424008 h 4091282"/>
              <a:gd name="connsiteX0" fmla="*/ 1035068 w 4108426"/>
              <a:gd name="connsiteY0" fmla="*/ 2441590 h 4108864"/>
              <a:gd name="connsiteX1" fmla="*/ 2489114 w 4108426"/>
              <a:gd name="connsiteY1" fmla="*/ 942574 h 4108864"/>
              <a:gd name="connsiteX2" fmla="*/ 2683986 w 4108426"/>
              <a:gd name="connsiteY2" fmla="*/ 20679 h 4108864"/>
              <a:gd name="connsiteX3" fmla="*/ 2991284 w 4108426"/>
              <a:gd name="connsiteY3" fmla="*/ 327977 h 4108864"/>
              <a:gd name="connsiteX4" fmla="*/ 3246117 w 4108426"/>
              <a:gd name="connsiteY4" fmla="*/ 642771 h 4108864"/>
              <a:gd name="connsiteX5" fmla="*/ 3673337 w 4108426"/>
              <a:gd name="connsiteY5" fmla="*/ 635276 h 4108864"/>
              <a:gd name="connsiteX6" fmla="*/ 4108052 w 4108426"/>
              <a:gd name="connsiteY6" fmla="*/ 1137446 h 4108864"/>
              <a:gd name="connsiteX7" fmla="*/ 3598386 w 4108426"/>
              <a:gd name="connsiteY7" fmla="*/ 1549676 h 4108864"/>
              <a:gd name="connsiteX8" fmla="*/ 2998779 w 4108426"/>
              <a:gd name="connsiteY8" fmla="*/ 1384784 h 4108864"/>
              <a:gd name="connsiteX9" fmla="*/ 2751442 w 4108426"/>
              <a:gd name="connsiteY9" fmla="*/ 1474725 h 4108864"/>
              <a:gd name="connsiteX10" fmla="*/ 1739606 w 4108426"/>
              <a:gd name="connsiteY10" fmla="*/ 2471571 h 4108864"/>
              <a:gd name="connsiteX11" fmla="*/ 1319881 w 4108426"/>
              <a:gd name="connsiteY11" fmla="*/ 3033702 h 4108864"/>
              <a:gd name="connsiteX12" fmla="*/ 1274911 w 4108426"/>
              <a:gd name="connsiteY12" fmla="*/ 3341000 h 4108864"/>
              <a:gd name="connsiteX13" fmla="*/ 1394832 w 4108426"/>
              <a:gd name="connsiteY13" fmla="*/ 3820686 h 4108864"/>
              <a:gd name="connsiteX14" fmla="*/ 1207455 w 4108426"/>
              <a:gd name="connsiteY14" fmla="*/ 4105499 h 4108864"/>
              <a:gd name="connsiteX15" fmla="*/ 847691 w 4108426"/>
              <a:gd name="connsiteY15" fmla="*/ 3948102 h 4108864"/>
              <a:gd name="connsiteX16" fmla="*/ 637829 w 4108426"/>
              <a:gd name="connsiteY16" fmla="*/ 3528377 h 4108864"/>
              <a:gd name="connsiteX17" fmla="*/ 435461 w 4108426"/>
              <a:gd name="connsiteY17" fmla="*/ 3475912 h 4108864"/>
              <a:gd name="connsiteX18" fmla="*/ 105678 w 4108426"/>
              <a:gd name="connsiteY18" fmla="*/ 3378476 h 4108864"/>
              <a:gd name="connsiteX19" fmla="*/ 8242 w 4108426"/>
              <a:gd name="connsiteY19" fmla="*/ 3071177 h 4108864"/>
              <a:gd name="connsiteX20" fmla="*/ 285560 w 4108426"/>
              <a:gd name="connsiteY20" fmla="*/ 2748889 h 4108864"/>
              <a:gd name="connsiteX21" fmla="*/ 1035068 w 4108426"/>
              <a:gd name="connsiteY21" fmla="*/ 2441590 h 4108864"/>
              <a:gd name="connsiteX0" fmla="*/ 1035068 w 4108426"/>
              <a:gd name="connsiteY0" fmla="*/ 2466350 h 4133624"/>
              <a:gd name="connsiteX1" fmla="*/ 2489114 w 4108426"/>
              <a:gd name="connsiteY1" fmla="*/ 967334 h 4133624"/>
              <a:gd name="connsiteX2" fmla="*/ 2683986 w 4108426"/>
              <a:gd name="connsiteY2" fmla="*/ 45439 h 4133624"/>
              <a:gd name="connsiteX3" fmla="*/ 3036254 w 4108426"/>
              <a:gd name="connsiteY3" fmla="*/ 195340 h 4133624"/>
              <a:gd name="connsiteX4" fmla="*/ 3246117 w 4108426"/>
              <a:gd name="connsiteY4" fmla="*/ 667531 h 4133624"/>
              <a:gd name="connsiteX5" fmla="*/ 3673337 w 4108426"/>
              <a:gd name="connsiteY5" fmla="*/ 660036 h 4133624"/>
              <a:gd name="connsiteX6" fmla="*/ 4108052 w 4108426"/>
              <a:gd name="connsiteY6" fmla="*/ 1162206 h 4133624"/>
              <a:gd name="connsiteX7" fmla="*/ 3598386 w 4108426"/>
              <a:gd name="connsiteY7" fmla="*/ 1574436 h 4133624"/>
              <a:gd name="connsiteX8" fmla="*/ 2998779 w 4108426"/>
              <a:gd name="connsiteY8" fmla="*/ 1409544 h 4133624"/>
              <a:gd name="connsiteX9" fmla="*/ 2751442 w 4108426"/>
              <a:gd name="connsiteY9" fmla="*/ 1499485 h 4133624"/>
              <a:gd name="connsiteX10" fmla="*/ 1739606 w 4108426"/>
              <a:gd name="connsiteY10" fmla="*/ 2496331 h 4133624"/>
              <a:gd name="connsiteX11" fmla="*/ 1319881 w 4108426"/>
              <a:gd name="connsiteY11" fmla="*/ 3058462 h 4133624"/>
              <a:gd name="connsiteX12" fmla="*/ 1274911 w 4108426"/>
              <a:gd name="connsiteY12" fmla="*/ 3365760 h 4133624"/>
              <a:gd name="connsiteX13" fmla="*/ 1394832 w 4108426"/>
              <a:gd name="connsiteY13" fmla="*/ 3845446 h 4133624"/>
              <a:gd name="connsiteX14" fmla="*/ 1207455 w 4108426"/>
              <a:gd name="connsiteY14" fmla="*/ 4130259 h 4133624"/>
              <a:gd name="connsiteX15" fmla="*/ 847691 w 4108426"/>
              <a:gd name="connsiteY15" fmla="*/ 3972862 h 4133624"/>
              <a:gd name="connsiteX16" fmla="*/ 637829 w 4108426"/>
              <a:gd name="connsiteY16" fmla="*/ 3553137 h 4133624"/>
              <a:gd name="connsiteX17" fmla="*/ 435461 w 4108426"/>
              <a:gd name="connsiteY17" fmla="*/ 3500672 h 4133624"/>
              <a:gd name="connsiteX18" fmla="*/ 105678 w 4108426"/>
              <a:gd name="connsiteY18" fmla="*/ 3403236 h 4133624"/>
              <a:gd name="connsiteX19" fmla="*/ 8242 w 4108426"/>
              <a:gd name="connsiteY19" fmla="*/ 3095937 h 4133624"/>
              <a:gd name="connsiteX20" fmla="*/ 285560 w 4108426"/>
              <a:gd name="connsiteY20" fmla="*/ 2773649 h 4133624"/>
              <a:gd name="connsiteX21" fmla="*/ 1035068 w 4108426"/>
              <a:gd name="connsiteY21" fmla="*/ 2466350 h 4133624"/>
              <a:gd name="connsiteX0" fmla="*/ 1035068 w 4108426"/>
              <a:gd name="connsiteY0" fmla="*/ 2433137 h 4100411"/>
              <a:gd name="connsiteX1" fmla="*/ 2489114 w 4108426"/>
              <a:gd name="connsiteY1" fmla="*/ 934121 h 4100411"/>
              <a:gd name="connsiteX2" fmla="*/ 2646511 w 4108426"/>
              <a:gd name="connsiteY2" fmla="*/ 439446 h 4100411"/>
              <a:gd name="connsiteX3" fmla="*/ 2683986 w 4108426"/>
              <a:gd name="connsiteY3" fmla="*/ 12226 h 4100411"/>
              <a:gd name="connsiteX4" fmla="*/ 3036254 w 4108426"/>
              <a:gd name="connsiteY4" fmla="*/ 162127 h 4100411"/>
              <a:gd name="connsiteX5" fmla="*/ 3246117 w 4108426"/>
              <a:gd name="connsiteY5" fmla="*/ 634318 h 4100411"/>
              <a:gd name="connsiteX6" fmla="*/ 3673337 w 4108426"/>
              <a:gd name="connsiteY6" fmla="*/ 626823 h 4100411"/>
              <a:gd name="connsiteX7" fmla="*/ 4108052 w 4108426"/>
              <a:gd name="connsiteY7" fmla="*/ 1128993 h 4100411"/>
              <a:gd name="connsiteX8" fmla="*/ 3598386 w 4108426"/>
              <a:gd name="connsiteY8" fmla="*/ 1541223 h 4100411"/>
              <a:gd name="connsiteX9" fmla="*/ 2998779 w 4108426"/>
              <a:gd name="connsiteY9" fmla="*/ 1376331 h 4100411"/>
              <a:gd name="connsiteX10" fmla="*/ 2751442 w 4108426"/>
              <a:gd name="connsiteY10" fmla="*/ 1466272 h 4100411"/>
              <a:gd name="connsiteX11" fmla="*/ 1739606 w 4108426"/>
              <a:gd name="connsiteY11" fmla="*/ 2463118 h 4100411"/>
              <a:gd name="connsiteX12" fmla="*/ 1319881 w 4108426"/>
              <a:gd name="connsiteY12" fmla="*/ 3025249 h 4100411"/>
              <a:gd name="connsiteX13" fmla="*/ 1274911 w 4108426"/>
              <a:gd name="connsiteY13" fmla="*/ 3332547 h 4100411"/>
              <a:gd name="connsiteX14" fmla="*/ 1394832 w 4108426"/>
              <a:gd name="connsiteY14" fmla="*/ 3812233 h 4100411"/>
              <a:gd name="connsiteX15" fmla="*/ 1207455 w 4108426"/>
              <a:gd name="connsiteY15" fmla="*/ 4097046 h 4100411"/>
              <a:gd name="connsiteX16" fmla="*/ 847691 w 4108426"/>
              <a:gd name="connsiteY16" fmla="*/ 3939649 h 4100411"/>
              <a:gd name="connsiteX17" fmla="*/ 637829 w 4108426"/>
              <a:gd name="connsiteY17" fmla="*/ 3519924 h 4100411"/>
              <a:gd name="connsiteX18" fmla="*/ 435461 w 4108426"/>
              <a:gd name="connsiteY18" fmla="*/ 3467459 h 4100411"/>
              <a:gd name="connsiteX19" fmla="*/ 105678 w 4108426"/>
              <a:gd name="connsiteY19" fmla="*/ 3370023 h 4100411"/>
              <a:gd name="connsiteX20" fmla="*/ 8242 w 4108426"/>
              <a:gd name="connsiteY20" fmla="*/ 3062724 h 4100411"/>
              <a:gd name="connsiteX21" fmla="*/ 285560 w 4108426"/>
              <a:gd name="connsiteY21" fmla="*/ 2740436 h 4100411"/>
              <a:gd name="connsiteX22" fmla="*/ 1035068 w 4108426"/>
              <a:gd name="connsiteY22" fmla="*/ 2433137 h 4100411"/>
              <a:gd name="connsiteX0" fmla="*/ 1035068 w 4108426"/>
              <a:gd name="connsiteY0" fmla="*/ 2433593 h 4100867"/>
              <a:gd name="connsiteX1" fmla="*/ 2489114 w 4108426"/>
              <a:gd name="connsiteY1" fmla="*/ 934577 h 4100867"/>
              <a:gd name="connsiteX2" fmla="*/ 2564065 w 4108426"/>
              <a:gd name="connsiteY2" fmla="*/ 447397 h 4100867"/>
              <a:gd name="connsiteX3" fmla="*/ 2683986 w 4108426"/>
              <a:gd name="connsiteY3" fmla="*/ 12682 h 4100867"/>
              <a:gd name="connsiteX4" fmla="*/ 3036254 w 4108426"/>
              <a:gd name="connsiteY4" fmla="*/ 162583 h 4100867"/>
              <a:gd name="connsiteX5" fmla="*/ 3246117 w 4108426"/>
              <a:gd name="connsiteY5" fmla="*/ 634774 h 4100867"/>
              <a:gd name="connsiteX6" fmla="*/ 3673337 w 4108426"/>
              <a:gd name="connsiteY6" fmla="*/ 627279 h 4100867"/>
              <a:gd name="connsiteX7" fmla="*/ 4108052 w 4108426"/>
              <a:gd name="connsiteY7" fmla="*/ 1129449 h 4100867"/>
              <a:gd name="connsiteX8" fmla="*/ 3598386 w 4108426"/>
              <a:gd name="connsiteY8" fmla="*/ 1541679 h 4100867"/>
              <a:gd name="connsiteX9" fmla="*/ 2998779 w 4108426"/>
              <a:gd name="connsiteY9" fmla="*/ 1376787 h 4100867"/>
              <a:gd name="connsiteX10" fmla="*/ 2751442 w 4108426"/>
              <a:gd name="connsiteY10" fmla="*/ 1466728 h 4100867"/>
              <a:gd name="connsiteX11" fmla="*/ 1739606 w 4108426"/>
              <a:gd name="connsiteY11" fmla="*/ 2463574 h 4100867"/>
              <a:gd name="connsiteX12" fmla="*/ 1319881 w 4108426"/>
              <a:gd name="connsiteY12" fmla="*/ 3025705 h 4100867"/>
              <a:gd name="connsiteX13" fmla="*/ 1274911 w 4108426"/>
              <a:gd name="connsiteY13" fmla="*/ 3333003 h 4100867"/>
              <a:gd name="connsiteX14" fmla="*/ 1394832 w 4108426"/>
              <a:gd name="connsiteY14" fmla="*/ 3812689 h 4100867"/>
              <a:gd name="connsiteX15" fmla="*/ 1207455 w 4108426"/>
              <a:gd name="connsiteY15" fmla="*/ 4097502 h 4100867"/>
              <a:gd name="connsiteX16" fmla="*/ 847691 w 4108426"/>
              <a:gd name="connsiteY16" fmla="*/ 3940105 h 4100867"/>
              <a:gd name="connsiteX17" fmla="*/ 637829 w 4108426"/>
              <a:gd name="connsiteY17" fmla="*/ 3520380 h 4100867"/>
              <a:gd name="connsiteX18" fmla="*/ 435461 w 4108426"/>
              <a:gd name="connsiteY18" fmla="*/ 3467915 h 4100867"/>
              <a:gd name="connsiteX19" fmla="*/ 105678 w 4108426"/>
              <a:gd name="connsiteY19" fmla="*/ 3370479 h 4100867"/>
              <a:gd name="connsiteX20" fmla="*/ 8242 w 4108426"/>
              <a:gd name="connsiteY20" fmla="*/ 3063180 h 4100867"/>
              <a:gd name="connsiteX21" fmla="*/ 285560 w 4108426"/>
              <a:gd name="connsiteY21" fmla="*/ 2740892 h 4100867"/>
              <a:gd name="connsiteX22" fmla="*/ 1035068 w 4108426"/>
              <a:gd name="connsiteY22" fmla="*/ 2433593 h 4100867"/>
              <a:gd name="connsiteX0" fmla="*/ 1035068 w 4108426"/>
              <a:gd name="connsiteY0" fmla="*/ 2433593 h 4100867"/>
              <a:gd name="connsiteX1" fmla="*/ 2489114 w 4108426"/>
              <a:gd name="connsiteY1" fmla="*/ 934577 h 4100867"/>
              <a:gd name="connsiteX2" fmla="*/ 2564065 w 4108426"/>
              <a:gd name="connsiteY2" fmla="*/ 447397 h 4100867"/>
              <a:gd name="connsiteX3" fmla="*/ 2683986 w 4108426"/>
              <a:gd name="connsiteY3" fmla="*/ 12682 h 4100867"/>
              <a:gd name="connsiteX4" fmla="*/ 3036254 w 4108426"/>
              <a:gd name="connsiteY4" fmla="*/ 162583 h 4100867"/>
              <a:gd name="connsiteX5" fmla="*/ 3246117 w 4108426"/>
              <a:gd name="connsiteY5" fmla="*/ 634774 h 4100867"/>
              <a:gd name="connsiteX6" fmla="*/ 3673337 w 4108426"/>
              <a:gd name="connsiteY6" fmla="*/ 627279 h 4100867"/>
              <a:gd name="connsiteX7" fmla="*/ 4108052 w 4108426"/>
              <a:gd name="connsiteY7" fmla="*/ 1129449 h 4100867"/>
              <a:gd name="connsiteX8" fmla="*/ 3598386 w 4108426"/>
              <a:gd name="connsiteY8" fmla="*/ 1541679 h 4100867"/>
              <a:gd name="connsiteX9" fmla="*/ 2998779 w 4108426"/>
              <a:gd name="connsiteY9" fmla="*/ 1376787 h 4100867"/>
              <a:gd name="connsiteX10" fmla="*/ 2751442 w 4108426"/>
              <a:gd name="connsiteY10" fmla="*/ 1466728 h 4100867"/>
              <a:gd name="connsiteX11" fmla="*/ 1739606 w 4108426"/>
              <a:gd name="connsiteY11" fmla="*/ 2463574 h 4100867"/>
              <a:gd name="connsiteX12" fmla="*/ 1319881 w 4108426"/>
              <a:gd name="connsiteY12" fmla="*/ 3025705 h 4100867"/>
              <a:gd name="connsiteX13" fmla="*/ 1274911 w 4108426"/>
              <a:gd name="connsiteY13" fmla="*/ 3333003 h 4100867"/>
              <a:gd name="connsiteX14" fmla="*/ 1394832 w 4108426"/>
              <a:gd name="connsiteY14" fmla="*/ 3812689 h 4100867"/>
              <a:gd name="connsiteX15" fmla="*/ 1207455 w 4108426"/>
              <a:gd name="connsiteY15" fmla="*/ 4097502 h 4100867"/>
              <a:gd name="connsiteX16" fmla="*/ 847691 w 4108426"/>
              <a:gd name="connsiteY16" fmla="*/ 3940105 h 4100867"/>
              <a:gd name="connsiteX17" fmla="*/ 637829 w 4108426"/>
              <a:gd name="connsiteY17" fmla="*/ 3520380 h 4100867"/>
              <a:gd name="connsiteX18" fmla="*/ 435461 w 4108426"/>
              <a:gd name="connsiteY18" fmla="*/ 3467915 h 4100867"/>
              <a:gd name="connsiteX19" fmla="*/ 105678 w 4108426"/>
              <a:gd name="connsiteY19" fmla="*/ 3370479 h 4100867"/>
              <a:gd name="connsiteX20" fmla="*/ 8242 w 4108426"/>
              <a:gd name="connsiteY20" fmla="*/ 3063180 h 4100867"/>
              <a:gd name="connsiteX21" fmla="*/ 285560 w 4108426"/>
              <a:gd name="connsiteY21" fmla="*/ 2740892 h 4100867"/>
              <a:gd name="connsiteX22" fmla="*/ 1035068 w 4108426"/>
              <a:gd name="connsiteY22" fmla="*/ 2433593 h 4100867"/>
              <a:gd name="connsiteX0" fmla="*/ 1035068 w 4108426"/>
              <a:gd name="connsiteY0" fmla="*/ 2433593 h 4100867"/>
              <a:gd name="connsiteX1" fmla="*/ 2489114 w 4108426"/>
              <a:gd name="connsiteY1" fmla="*/ 934577 h 4100867"/>
              <a:gd name="connsiteX2" fmla="*/ 2564065 w 4108426"/>
              <a:gd name="connsiteY2" fmla="*/ 447397 h 4100867"/>
              <a:gd name="connsiteX3" fmla="*/ 2683986 w 4108426"/>
              <a:gd name="connsiteY3" fmla="*/ 12682 h 4100867"/>
              <a:gd name="connsiteX4" fmla="*/ 3036254 w 4108426"/>
              <a:gd name="connsiteY4" fmla="*/ 162583 h 4100867"/>
              <a:gd name="connsiteX5" fmla="*/ 3246117 w 4108426"/>
              <a:gd name="connsiteY5" fmla="*/ 634774 h 4100867"/>
              <a:gd name="connsiteX6" fmla="*/ 3673337 w 4108426"/>
              <a:gd name="connsiteY6" fmla="*/ 627279 h 4100867"/>
              <a:gd name="connsiteX7" fmla="*/ 4108052 w 4108426"/>
              <a:gd name="connsiteY7" fmla="*/ 1129449 h 4100867"/>
              <a:gd name="connsiteX8" fmla="*/ 3598386 w 4108426"/>
              <a:gd name="connsiteY8" fmla="*/ 1541679 h 4100867"/>
              <a:gd name="connsiteX9" fmla="*/ 2998779 w 4108426"/>
              <a:gd name="connsiteY9" fmla="*/ 1376787 h 4100867"/>
              <a:gd name="connsiteX10" fmla="*/ 2751442 w 4108426"/>
              <a:gd name="connsiteY10" fmla="*/ 1466728 h 4100867"/>
              <a:gd name="connsiteX11" fmla="*/ 1739606 w 4108426"/>
              <a:gd name="connsiteY11" fmla="*/ 2463574 h 4100867"/>
              <a:gd name="connsiteX12" fmla="*/ 1319881 w 4108426"/>
              <a:gd name="connsiteY12" fmla="*/ 3025705 h 4100867"/>
              <a:gd name="connsiteX13" fmla="*/ 1274911 w 4108426"/>
              <a:gd name="connsiteY13" fmla="*/ 3333003 h 4100867"/>
              <a:gd name="connsiteX14" fmla="*/ 1394832 w 4108426"/>
              <a:gd name="connsiteY14" fmla="*/ 3812689 h 4100867"/>
              <a:gd name="connsiteX15" fmla="*/ 1207455 w 4108426"/>
              <a:gd name="connsiteY15" fmla="*/ 4097502 h 4100867"/>
              <a:gd name="connsiteX16" fmla="*/ 847691 w 4108426"/>
              <a:gd name="connsiteY16" fmla="*/ 3940105 h 4100867"/>
              <a:gd name="connsiteX17" fmla="*/ 637829 w 4108426"/>
              <a:gd name="connsiteY17" fmla="*/ 3520380 h 4100867"/>
              <a:gd name="connsiteX18" fmla="*/ 435461 w 4108426"/>
              <a:gd name="connsiteY18" fmla="*/ 3467915 h 4100867"/>
              <a:gd name="connsiteX19" fmla="*/ 105678 w 4108426"/>
              <a:gd name="connsiteY19" fmla="*/ 3370479 h 4100867"/>
              <a:gd name="connsiteX20" fmla="*/ 8242 w 4108426"/>
              <a:gd name="connsiteY20" fmla="*/ 3063180 h 4100867"/>
              <a:gd name="connsiteX21" fmla="*/ 285560 w 4108426"/>
              <a:gd name="connsiteY21" fmla="*/ 2740892 h 4100867"/>
              <a:gd name="connsiteX22" fmla="*/ 1035068 w 4108426"/>
              <a:gd name="connsiteY22" fmla="*/ 2433593 h 4100867"/>
              <a:gd name="connsiteX0" fmla="*/ 1035068 w 4118434"/>
              <a:gd name="connsiteY0" fmla="*/ 2433593 h 4100867"/>
              <a:gd name="connsiteX1" fmla="*/ 2489114 w 4118434"/>
              <a:gd name="connsiteY1" fmla="*/ 934577 h 4100867"/>
              <a:gd name="connsiteX2" fmla="*/ 2564065 w 4118434"/>
              <a:gd name="connsiteY2" fmla="*/ 447397 h 4100867"/>
              <a:gd name="connsiteX3" fmla="*/ 2683986 w 4118434"/>
              <a:gd name="connsiteY3" fmla="*/ 12682 h 4100867"/>
              <a:gd name="connsiteX4" fmla="*/ 3036254 w 4118434"/>
              <a:gd name="connsiteY4" fmla="*/ 162583 h 4100867"/>
              <a:gd name="connsiteX5" fmla="*/ 3246117 w 4118434"/>
              <a:gd name="connsiteY5" fmla="*/ 634774 h 4100867"/>
              <a:gd name="connsiteX6" fmla="*/ 3673337 w 4118434"/>
              <a:gd name="connsiteY6" fmla="*/ 627279 h 4100867"/>
              <a:gd name="connsiteX7" fmla="*/ 3920675 w 4118434"/>
              <a:gd name="connsiteY7" fmla="*/ 829646 h 4100867"/>
              <a:gd name="connsiteX8" fmla="*/ 4108052 w 4118434"/>
              <a:gd name="connsiteY8" fmla="*/ 1129449 h 4100867"/>
              <a:gd name="connsiteX9" fmla="*/ 3598386 w 4118434"/>
              <a:gd name="connsiteY9" fmla="*/ 1541679 h 4100867"/>
              <a:gd name="connsiteX10" fmla="*/ 2998779 w 4118434"/>
              <a:gd name="connsiteY10" fmla="*/ 1376787 h 4100867"/>
              <a:gd name="connsiteX11" fmla="*/ 2751442 w 4118434"/>
              <a:gd name="connsiteY11" fmla="*/ 1466728 h 4100867"/>
              <a:gd name="connsiteX12" fmla="*/ 1739606 w 4118434"/>
              <a:gd name="connsiteY12" fmla="*/ 2463574 h 4100867"/>
              <a:gd name="connsiteX13" fmla="*/ 1319881 w 4118434"/>
              <a:gd name="connsiteY13" fmla="*/ 3025705 h 4100867"/>
              <a:gd name="connsiteX14" fmla="*/ 1274911 w 4118434"/>
              <a:gd name="connsiteY14" fmla="*/ 3333003 h 4100867"/>
              <a:gd name="connsiteX15" fmla="*/ 1394832 w 4118434"/>
              <a:gd name="connsiteY15" fmla="*/ 3812689 h 4100867"/>
              <a:gd name="connsiteX16" fmla="*/ 1207455 w 4118434"/>
              <a:gd name="connsiteY16" fmla="*/ 4097502 h 4100867"/>
              <a:gd name="connsiteX17" fmla="*/ 847691 w 4118434"/>
              <a:gd name="connsiteY17" fmla="*/ 3940105 h 4100867"/>
              <a:gd name="connsiteX18" fmla="*/ 637829 w 4118434"/>
              <a:gd name="connsiteY18" fmla="*/ 3520380 h 4100867"/>
              <a:gd name="connsiteX19" fmla="*/ 435461 w 4118434"/>
              <a:gd name="connsiteY19" fmla="*/ 3467915 h 4100867"/>
              <a:gd name="connsiteX20" fmla="*/ 105678 w 4118434"/>
              <a:gd name="connsiteY20" fmla="*/ 3370479 h 4100867"/>
              <a:gd name="connsiteX21" fmla="*/ 8242 w 4118434"/>
              <a:gd name="connsiteY21" fmla="*/ 3063180 h 4100867"/>
              <a:gd name="connsiteX22" fmla="*/ 285560 w 4118434"/>
              <a:gd name="connsiteY22" fmla="*/ 2740892 h 4100867"/>
              <a:gd name="connsiteX23" fmla="*/ 1035068 w 4118434"/>
              <a:gd name="connsiteY23" fmla="*/ 2433593 h 4100867"/>
              <a:gd name="connsiteX0" fmla="*/ 1035068 w 4123871"/>
              <a:gd name="connsiteY0" fmla="*/ 2433593 h 4100867"/>
              <a:gd name="connsiteX1" fmla="*/ 2489114 w 4123871"/>
              <a:gd name="connsiteY1" fmla="*/ 934577 h 4100867"/>
              <a:gd name="connsiteX2" fmla="*/ 2564065 w 4123871"/>
              <a:gd name="connsiteY2" fmla="*/ 447397 h 4100867"/>
              <a:gd name="connsiteX3" fmla="*/ 2683986 w 4123871"/>
              <a:gd name="connsiteY3" fmla="*/ 12682 h 4100867"/>
              <a:gd name="connsiteX4" fmla="*/ 3036254 w 4123871"/>
              <a:gd name="connsiteY4" fmla="*/ 162583 h 4100867"/>
              <a:gd name="connsiteX5" fmla="*/ 3246117 w 4123871"/>
              <a:gd name="connsiteY5" fmla="*/ 634774 h 4100867"/>
              <a:gd name="connsiteX6" fmla="*/ 3673337 w 4123871"/>
              <a:gd name="connsiteY6" fmla="*/ 627279 h 4100867"/>
              <a:gd name="connsiteX7" fmla="*/ 3965645 w 4123871"/>
              <a:gd name="connsiteY7" fmla="*/ 799666 h 4100867"/>
              <a:gd name="connsiteX8" fmla="*/ 4108052 w 4123871"/>
              <a:gd name="connsiteY8" fmla="*/ 1129449 h 4100867"/>
              <a:gd name="connsiteX9" fmla="*/ 3598386 w 4123871"/>
              <a:gd name="connsiteY9" fmla="*/ 1541679 h 4100867"/>
              <a:gd name="connsiteX10" fmla="*/ 2998779 w 4123871"/>
              <a:gd name="connsiteY10" fmla="*/ 1376787 h 4100867"/>
              <a:gd name="connsiteX11" fmla="*/ 2751442 w 4123871"/>
              <a:gd name="connsiteY11" fmla="*/ 1466728 h 4100867"/>
              <a:gd name="connsiteX12" fmla="*/ 1739606 w 4123871"/>
              <a:gd name="connsiteY12" fmla="*/ 2463574 h 4100867"/>
              <a:gd name="connsiteX13" fmla="*/ 1319881 w 4123871"/>
              <a:gd name="connsiteY13" fmla="*/ 3025705 h 4100867"/>
              <a:gd name="connsiteX14" fmla="*/ 1274911 w 4123871"/>
              <a:gd name="connsiteY14" fmla="*/ 3333003 h 4100867"/>
              <a:gd name="connsiteX15" fmla="*/ 1394832 w 4123871"/>
              <a:gd name="connsiteY15" fmla="*/ 3812689 h 4100867"/>
              <a:gd name="connsiteX16" fmla="*/ 1207455 w 4123871"/>
              <a:gd name="connsiteY16" fmla="*/ 4097502 h 4100867"/>
              <a:gd name="connsiteX17" fmla="*/ 847691 w 4123871"/>
              <a:gd name="connsiteY17" fmla="*/ 3940105 h 4100867"/>
              <a:gd name="connsiteX18" fmla="*/ 637829 w 4123871"/>
              <a:gd name="connsiteY18" fmla="*/ 3520380 h 4100867"/>
              <a:gd name="connsiteX19" fmla="*/ 435461 w 4123871"/>
              <a:gd name="connsiteY19" fmla="*/ 3467915 h 4100867"/>
              <a:gd name="connsiteX20" fmla="*/ 105678 w 4123871"/>
              <a:gd name="connsiteY20" fmla="*/ 3370479 h 4100867"/>
              <a:gd name="connsiteX21" fmla="*/ 8242 w 4123871"/>
              <a:gd name="connsiteY21" fmla="*/ 3063180 h 4100867"/>
              <a:gd name="connsiteX22" fmla="*/ 285560 w 4123871"/>
              <a:gd name="connsiteY22" fmla="*/ 2740892 h 4100867"/>
              <a:gd name="connsiteX23" fmla="*/ 1035068 w 4123871"/>
              <a:gd name="connsiteY23" fmla="*/ 2433593 h 4100867"/>
              <a:gd name="connsiteX0" fmla="*/ 1035068 w 4109101"/>
              <a:gd name="connsiteY0" fmla="*/ 2433593 h 4100867"/>
              <a:gd name="connsiteX1" fmla="*/ 2489114 w 4109101"/>
              <a:gd name="connsiteY1" fmla="*/ 934577 h 4100867"/>
              <a:gd name="connsiteX2" fmla="*/ 2564065 w 4109101"/>
              <a:gd name="connsiteY2" fmla="*/ 447397 h 4100867"/>
              <a:gd name="connsiteX3" fmla="*/ 2683986 w 4109101"/>
              <a:gd name="connsiteY3" fmla="*/ 12682 h 4100867"/>
              <a:gd name="connsiteX4" fmla="*/ 3036254 w 4109101"/>
              <a:gd name="connsiteY4" fmla="*/ 162583 h 4100867"/>
              <a:gd name="connsiteX5" fmla="*/ 3246117 w 4109101"/>
              <a:gd name="connsiteY5" fmla="*/ 634774 h 4100867"/>
              <a:gd name="connsiteX6" fmla="*/ 3673337 w 4109101"/>
              <a:gd name="connsiteY6" fmla="*/ 627279 h 4100867"/>
              <a:gd name="connsiteX7" fmla="*/ 3965645 w 4109101"/>
              <a:gd name="connsiteY7" fmla="*/ 799666 h 4100867"/>
              <a:gd name="connsiteX8" fmla="*/ 4108052 w 4109101"/>
              <a:gd name="connsiteY8" fmla="*/ 1129449 h 4100867"/>
              <a:gd name="connsiteX9" fmla="*/ 3898189 w 4109101"/>
              <a:gd name="connsiteY9" fmla="*/ 1376787 h 4100867"/>
              <a:gd name="connsiteX10" fmla="*/ 3598386 w 4109101"/>
              <a:gd name="connsiteY10" fmla="*/ 1541679 h 4100867"/>
              <a:gd name="connsiteX11" fmla="*/ 2998779 w 4109101"/>
              <a:gd name="connsiteY11" fmla="*/ 1376787 h 4100867"/>
              <a:gd name="connsiteX12" fmla="*/ 2751442 w 4109101"/>
              <a:gd name="connsiteY12" fmla="*/ 1466728 h 4100867"/>
              <a:gd name="connsiteX13" fmla="*/ 1739606 w 4109101"/>
              <a:gd name="connsiteY13" fmla="*/ 2463574 h 4100867"/>
              <a:gd name="connsiteX14" fmla="*/ 1319881 w 4109101"/>
              <a:gd name="connsiteY14" fmla="*/ 3025705 h 4100867"/>
              <a:gd name="connsiteX15" fmla="*/ 1274911 w 4109101"/>
              <a:gd name="connsiteY15" fmla="*/ 3333003 h 4100867"/>
              <a:gd name="connsiteX16" fmla="*/ 1394832 w 4109101"/>
              <a:gd name="connsiteY16" fmla="*/ 3812689 h 4100867"/>
              <a:gd name="connsiteX17" fmla="*/ 1207455 w 4109101"/>
              <a:gd name="connsiteY17" fmla="*/ 4097502 h 4100867"/>
              <a:gd name="connsiteX18" fmla="*/ 847691 w 4109101"/>
              <a:gd name="connsiteY18" fmla="*/ 3940105 h 4100867"/>
              <a:gd name="connsiteX19" fmla="*/ 637829 w 4109101"/>
              <a:gd name="connsiteY19" fmla="*/ 3520380 h 4100867"/>
              <a:gd name="connsiteX20" fmla="*/ 435461 w 4109101"/>
              <a:gd name="connsiteY20" fmla="*/ 3467915 h 4100867"/>
              <a:gd name="connsiteX21" fmla="*/ 105678 w 4109101"/>
              <a:gd name="connsiteY21" fmla="*/ 3370479 h 4100867"/>
              <a:gd name="connsiteX22" fmla="*/ 8242 w 4109101"/>
              <a:gd name="connsiteY22" fmla="*/ 3063180 h 4100867"/>
              <a:gd name="connsiteX23" fmla="*/ 285560 w 4109101"/>
              <a:gd name="connsiteY23" fmla="*/ 2740892 h 4100867"/>
              <a:gd name="connsiteX24" fmla="*/ 1035068 w 4109101"/>
              <a:gd name="connsiteY24" fmla="*/ 2433593 h 4100867"/>
              <a:gd name="connsiteX0" fmla="*/ 1035068 w 4108288"/>
              <a:gd name="connsiteY0" fmla="*/ 2433593 h 4100867"/>
              <a:gd name="connsiteX1" fmla="*/ 2489114 w 4108288"/>
              <a:gd name="connsiteY1" fmla="*/ 934577 h 4100867"/>
              <a:gd name="connsiteX2" fmla="*/ 2564065 w 4108288"/>
              <a:gd name="connsiteY2" fmla="*/ 447397 h 4100867"/>
              <a:gd name="connsiteX3" fmla="*/ 2683986 w 4108288"/>
              <a:gd name="connsiteY3" fmla="*/ 12682 h 4100867"/>
              <a:gd name="connsiteX4" fmla="*/ 3036254 w 4108288"/>
              <a:gd name="connsiteY4" fmla="*/ 162583 h 4100867"/>
              <a:gd name="connsiteX5" fmla="*/ 3246117 w 4108288"/>
              <a:gd name="connsiteY5" fmla="*/ 634774 h 4100867"/>
              <a:gd name="connsiteX6" fmla="*/ 3673337 w 4108288"/>
              <a:gd name="connsiteY6" fmla="*/ 627279 h 4100867"/>
              <a:gd name="connsiteX7" fmla="*/ 3965645 w 4108288"/>
              <a:gd name="connsiteY7" fmla="*/ 799666 h 4100867"/>
              <a:gd name="connsiteX8" fmla="*/ 4108052 w 4108288"/>
              <a:gd name="connsiteY8" fmla="*/ 1129449 h 4100867"/>
              <a:gd name="connsiteX9" fmla="*/ 3935665 w 4108288"/>
              <a:gd name="connsiteY9" fmla="*/ 1429252 h 4100867"/>
              <a:gd name="connsiteX10" fmla="*/ 3598386 w 4108288"/>
              <a:gd name="connsiteY10" fmla="*/ 1541679 h 4100867"/>
              <a:gd name="connsiteX11" fmla="*/ 2998779 w 4108288"/>
              <a:gd name="connsiteY11" fmla="*/ 1376787 h 4100867"/>
              <a:gd name="connsiteX12" fmla="*/ 2751442 w 4108288"/>
              <a:gd name="connsiteY12" fmla="*/ 1466728 h 4100867"/>
              <a:gd name="connsiteX13" fmla="*/ 1739606 w 4108288"/>
              <a:gd name="connsiteY13" fmla="*/ 2463574 h 4100867"/>
              <a:gd name="connsiteX14" fmla="*/ 1319881 w 4108288"/>
              <a:gd name="connsiteY14" fmla="*/ 3025705 h 4100867"/>
              <a:gd name="connsiteX15" fmla="*/ 1274911 w 4108288"/>
              <a:gd name="connsiteY15" fmla="*/ 3333003 h 4100867"/>
              <a:gd name="connsiteX16" fmla="*/ 1394832 w 4108288"/>
              <a:gd name="connsiteY16" fmla="*/ 3812689 h 4100867"/>
              <a:gd name="connsiteX17" fmla="*/ 1207455 w 4108288"/>
              <a:gd name="connsiteY17" fmla="*/ 4097502 h 4100867"/>
              <a:gd name="connsiteX18" fmla="*/ 847691 w 4108288"/>
              <a:gd name="connsiteY18" fmla="*/ 3940105 h 4100867"/>
              <a:gd name="connsiteX19" fmla="*/ 637829 w 4108288"/>
              <a:gd name="connsiteY19" fmla="*/ 3520380 h 4100867"/>
              <a:gd name="connsiteX20" fmla="*/ 435461 w 4108288"/>
              <a:gd name="connsiteY20" fmla="*/ 3467915 h 4100867"/>
              <a:gd name="connsiteX21" fmla="*/ 105678 w 4108288"/>
              <a:gd name="connsiteY21" fmla="*/ 3370479 h 4100867"/>
              <a:gd name="connsiteX22" fmla="*/ 8242 w 4108288"/>
              <a:gd name="connsiteY22" fmla="*/ 3063180 h 4100867"/>
              <a:gd name="connsiteX23" fmla="*/ 285560 w 4108288"/>
              <a:gd name="connsiteY23" fmla="*/ 2740892 h 4100867"/>
              <a:gd name="connsiteX24" fmla="*/ 1035068 w 4108288"/>
              <a:gd name="connsiteY24" fmla="*/ 2433593 h 4100867"/>
              <a:gd name="connsiteX0" fmla="*/ 1035068 w 4108288"/>
              <a:gd name="connsiteY0" fmla="*/ 2433593 h 4100867"/>
              <a:gd name="connsiteX1" fmla="*/ 2489114 w 4108288"/>
              <a:gd name="connsiteY1" fmla="*/ 934577 h 4100867"/>
              <a:gd name="connsiteX2" fmla="*/ 2564065 w 4108288"/>
              <a:gd name="connsiteY2" fmla="*/ 447397 h 4100867"/>
              <a:gd name="connsiteX3" fmla="*/ 2683986 w 4108288"/>
              <a:gd name="connsiteY3" fmla="*/ 12682 h 4100867"/>
              <a:gd name="connsiteX4" fmla="*/ 3036254 w 4108288"/>
              <a:gd name="connsiteY4" fmla="*/ 162583 h 4100867"/>
              <a:gd name="connsiteX5" fmla="*/ 3246117 w 4108288"/>
              <a:gd name="connsiteY5" fmla="*/ 634774 h 4100867"/>
              <a:gd name="connsiteX6" fmla="*/ 3673337 w 4108288"/>
              <a:gd name="connsiteY6" fmla="*/ 627279 h 4100867"/>
              <a:gd name="connsiteX7" fmla="*/ 3965645 w 4108288"/>
              <a:gd name="connsiteY7" fmla="*/ 799666 h 4100867"/>
              <a:gd name="connsiteX8" fmla="*/ 4108052 w 4108288"/>
              <a:gd name="connsiteY8" fmla="*/ 1129449 h 4100867"/>
              <a:gd name="connsiteX9" fmla="*/ 3935665 w 4108288"/>
              <a:gd name="connsiteY9" fmla="*/ 1429252 h 4100867"/>
              <a:gd name="connsiteX10" fmla="*/ 3598386 w 4108288"/>
              <a:gd name="connsiteY10" fmla="*/ 1541679 h 4100867"/>
              <a:gd name="connsiteX11" fmla="*/ 3118700 w 4108288"/>
              <a:gd name="connsiteY11" fmla="*/ 1421757 h 4100867"/>
              <a:gd name="connsiteX12" fmla="*/ 2751442 w 4108288"/>
              <a:gd name="connsiteY12" fmla="*/ 1466728 h 4100867"/>
              <a:gd name="connsiteX13" fmla="*/ 1739606 w 4108288"/>
              <a:gd name="connsiteY13" fmla="*/ 2463574 h 4100867"/>
              <a:gd name="connsiteX14" fmla="*/ 1319881 w 4108288"/>
              <a:gd name="connsiteY14" fmla="*/ 3025705 h 4100867"/>
              <a:gd name="connsiteX15" fmla="*/ 1274911 w 4108288"/>
              <a:gd name="connsiteY15" fmla="*/ 3333003 h 4100867"/>
              <a:gd name="connsiteX16" fmla="*/ 1394832 w 4108288"/>
              <a:gd name="connsiteY16" fmla="*/ 3812689 h 4100867"/>
              <a:gd name="connsiteX17" fmla="*/ 1207455 w 4108288"/>
              <a:gd name="connsiteY17" fmla="*/ 4097502 h 4100867"/>
              <a:gd name="connsiteX18" fmla="*/ 847691 w 4108288"/>
              <a:gd name="connsiteY18" fmla="*/ 3940105 h 4100867"/>
              <a:gd name="connsiteX19" fmla="*/ 637829 w 4108288"/>
              <a:gd name="connsiteY19" fmla="*/ 3520380 h 4100867"/>
              <a:gd name="connsiteX20" fmla="*/ 435461 w 4108288"/>
              <a:gd name="connsiteY20" fmla="*/ 3467915 h 4100867"/>
              <a:gd name="connsiteX21" fmla="*/ 105678 w 4108288"/>
              <a:gd name="connsiteY21" fmla="*/ 3370479 h 4100867"/>
              <a:gd name="connsiteX22" fmla="*/ 8242 w 4108288"/>
              <a:gd name="connsiteY22" fmla="*/ 3063180 h 4100867"/>
              <a:gd name="connsiteX23" fmla="*/ 285560 w 4108288"/>
              <a:gd name="connsiteY23" fmla="*/ 2740892 h 4100867"/>
              <a:gd name="connsiteX24" fmla="*/ 1035068 w 4108288"/>
              <a:gd name="connsiteY24" fmla="*/ 2433593 h 4100867"/>
              <a:gd name="connsiteX0" fmla="*/ 1035068 w 4108288"/>
              <a:gd name="connsiteY0" fmla="*/ 2433593 h 4100867"/>
              <a:gd name="connsiteX1" fmla="*/ 1859527 w 4108288"/>
              <a:gd name="connsiteY1" fmla="*/ 1646610 h 4100867"/>
              <a:gd name="connsiteX2" fmla="*/ 2489114 w 4108288"/>
              <a:gd name="connsiteY2" fmla="*/ 934577 h 4100867"/>
              <a:gd name="connsiteX3" fmla="*/ 2564065 w 4108288"/>
              <a:gd name="connsiteY3" fmla="*/ 447397 h 4100867"/>
              <a:gd name="connsiteX4" fmla="*/ 2683986 w 4108288"/>
              <a:gd name="connsiteY4" fmla="*/ 12682 h 4100867"/>
              <a:gd name="connsiteX5" fmla="*/ 3036254 w 4108288"/>
              <a:gd name="connsiteY5" fmla="*/ 162583 h 4100867"/>
              <a:gd name="connsiteX6" fmla="*/ 3246117 w 4108288"/>
              <a:gd name="connsiteY6" fmla="*/ 634774 h 4100867"/>
              <a:gd name="connsiteX7" fmla="*/ 3673337 w 4108288"/>
              <a:gd name="connsiteY7" fmla="*/ 627279 h 4100867"/>
              <a:gd name="connsiteX8" fmla="*/ 3965645 w 4108288"/>
              <a:gd name="connsiteY8" fmla="*/ 799666 h 4100867"/>
              <a:gd name="connsiteX9" fmla="*/ 4108052 w 4108288"/>
              <a:gd name="connsiteY9" fmla="*/ 1129449 h 4100867"/>
              <a:gd name="connsiteX10" fmla="*/ 3935665 w 4108288"/>
              <a:gd name="connsiteY10" fmla="*/ 1429252 h 4100867"/>
              <a:gd name="connsiteX11" fmla="*/ 3598386 w 4108288"/>
              <a:gd name="connsiteY11" fmla="*/ 1541679 h 4100867"/>
              <a:gd name="connsiteX12" fmla="*/ 3118700 w 4108288"/>
              <a:gd name="connsiteY12" fmla="*/ 1421757 h 4100867"/>
              <a:gd name="connsiteX13" fmla="*/ 2751442 w 4108288"/>
              <a:gd name="connsiteY13" fmla="*/ 1466728 h 4100867"/>
              <a:gd name="connsiteX14" fmla="*/ 1739606 w 4108288"/>
              <a:gd name="connsiteY14" fmla="*/ 2463574 h 4100867"/>
              <a:gd name="connsiteX15" fmla="*/ 1319881 w 4108288"/>
              <a:gd name="connsiteY15" fmla="*/ 3025705 h 4100867"/>
              <a:gd name="connsiteX16" fmla="*/ 1274911 w 4108288"/>
              <a:gd name="connsiteY16" fmla="*/ 3333003 h 4100867"/>
              <a:gd name="connsiteX17" fmla="*/ 1394832 w 4108288"/>
              <a:gd name="connsiteY17" fmla="*/ 3812689 h 4100867"/>
              <a:gd name="connsiteX18" fmla="*/ 1207455 w 4108288"/>
              <a:gd name="connsiteY18" fmla="*/ 4097502 h 4100867"/>
              <a:gd name="connsiteX19" fmla="*/ 847691 w 4108288"/>
              <a:gd name="connsiteY19" fmla="*/ 3940105 h 4100867"/>
              <a:gd name="connsiteX20" fmla="*/ 637829 w 4108288"/>
              <a:gd name="connsiteY20" fmla="*/ 3520380 h 4100867"/>
              <a:gd name="connsiteX21" fmla="*/ 435461 w 4108288"/>
              <a:gd name="connsiteY21" fmla="*/ 3467915 h 4100867"/>
              <a:gd name="connsiteX22" fmla="*/ 105678 w 4108288"/>
              <a:gd name="connsiteY22" fmla="*/ 3370479 h 4100867"/>
              <a:gd name="connsiteX23" fmla="*/ 8242 w 4108288"/>
              <a:gd name="connsiteY23" fmla="*/ 3063180 h 4100867"/>
              <a:gd name="connsiteX24" fmla="*/ 285560 w 4108288"/>
              <a:gd name="connsiteY24" fmla="*/ 2740892 h 4100867"/>
              <a:gd name="connsiteX25" fmla="*/ 1035068 w 4108288"/>
              <a:gd name="connsiteY25" fmla="*/ 2433593 h 4100867"/>
              <a:gd name="connsiteX0" fmla="*/ 1035068 w 4108288"/>
              <a:gd name="connsiteY0" fmla="*/ 2433593 h 4100867"/>
              <a:gd name="connsiteX1" fmla="*/ 1807062 w 4108288"/>
              <a:gd name="connsiteY1" fmla="*/ 1624125 h 4100867"/>
              <a:gd name="connsiteX2" fmla="*/ 2489114 w 4108288"/>
              <a:gd name="connsiteY2" fmla="*/ 934577 h 4100867"/>
              <a:gd name="connsiteX3" fmla="*/ 2564065 w 4108288"/>
              <a:gd name="connsiteY3" fmla="*/ 447397 h 4100867"/>
              <a:gd name="connsiteX4" fmla="*/ 2683986 w 4108288"/>
              <a:gd name="connsiteY4" fmla="*/ 12682 h 4100867"/>
              <a:gd name="connsiteX5" fmla="*/ 3036254 w 4108288"/>
              <a:gd name="connsiteY5" fmla="*/ 162583 h 4100867"/>
              <a:gd name="connsiteX6" fmla="*/ 3246117 w 4108288"/>
              <a:gd name="connsiteY6" fmla="*/ 634774 h 4100867"/>
              <a:gd name="connsiteX7" fmla="*/ 3673337 w 4108288"/>
              <a:gd name="connsiteY7" fmla="*/ 627279 h 4100867"/>
              <a:gd name="connsiteX8" fmla="*/ 3965645 w 4108288"/>
              <a:gd name="connsiteY8" fmla="*/ 799666 h 4100867"/>
              <a:gd name="connsiteX9" fmla="*/ 4108052 w 4108288"/>
              <a:gd name="connsiteY9" fmla="*/ 1129449 h 4100867"/>
              <a:gd name="connsiteX10" fmla="*/ 3935665 w 4108288"/>
              <a:gd name="connsiteY10" fmla="*/ 1429252 h 4100867"/>
              <a:gd name="connsiteX11" fmla="*/ 3598386 w 4108288"/>
              <a:gd name="connsiteY11" fmla="*/ 1541679 h 4100867"/>
              <a:gd name="connsiteX12" fmla="*/ 3118700 w 4108288"/>
              <a:gd name="connsiteY12" fmla="*/ 1421757 h 4100867"/>
              <a:gd name="connsiteX13" fmla="*/ 2751442 w 4108288"/>
              <a:gd name="connsiteY13" fmla="*/ 1466728 h 4100867"/>
              <a:gd name="connsiteX14" fmla="*/ 1739606 w 4108288"/>
              <a:gd name="connsiteY14" fmla="*/ 2463574 h 4100867"/>
              <a:gd name="connsiteX15" fmla="*/ 1319881 w 4108288"/>
              <a:gd name="connsiteY15" fmla="*/ 3025705 h 4100867"/>
              <a:gd name="connsiteX16" fmla="*/ 1274911 w 4108288"/>
              <a:gd name="connsiteY16" fmla="*/ 3333003 h 4100867"/>
              <a:gd name="connsiteX17" fmla="*/ 1394832 w 4108288"/>
              <a:gd name="connsiteY17" fmla="*/ 3812689 h 4100867"/>
              <a:gd name="connsiteX18" fmla="*/ 1207455 w 4108288"/>
              <a:gd name="connsiteY18" fmla="*/ 4097502 h 4100867"/>
              <a:gd name="connsiteX19" fmla="*/ 847691 w 4108288"/>
              <a:gd name="connsiteY19" fmla="*/ 3940105 h 4100867"/>
              <a:gd name="connsiteX20" fmla="*/ 637829 w 4108288"/>
              <a:gd name="connsiteY20" fmla="*/ 3520380 h 4100867"/>
              <a:gd name="connsiteX21" fmla="*/ 435461 w 4108288"/>
              <a:gd name="connsiteY21" fmla="*/ 3467915 h 4100867"/>
              <a:gd name="connsiteX22" fmla="*/ 105678 w 4108288"/>
              <a:gd name="connsiteY22" fmla="*/ 3370479 h 4100867"/>
              <a:gd name="connsiteX23" fmla="*/ 8242 w 4108288"/>
              <a:gd name="connsiteY23" fmla="*/ 3063180 h 4100867"/>
              <a:gd name="connsiteX24" fmla="*/ 285560 w 4108288"/>
              <a:gd name="connsiteY24" fmla="*/ 2740892 h 4100867"/>
              <a:gd name="connsiteX25" fmla="*/ 1035068 w 4108288"/>
              <a:gd name="connsiteY25" fmla="*/ 2433593 h 410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08288" h="4100867">
                <a:moveTo>
                  <a:pt x="1035068" y="2433593"/>
                </a:moveTo>
                <a:cubicBezTo>
                  <a:pt x="1288652" y="2247465"/>
                  <a:pt x="1564721" y="1873961"/>
                  <a:pt x="1807062" y="1624125"/>
                </a:cubicBezTo>
                <a:cubicBezTo>
                  <a:pt x="2049403" y="1374289"/>
                  <a:pt x="2362947" y="1130698"/>
                  <a:pt x="2489114" y="934577"/>
                </a:cubicBezTo>
                <a:cubicBezTo>
                  <a:pt x="2615281" y="738456"/>
                  <a:pt x="2569062" y="608542"/>
                  <a:pt x="2564065" y="447397"/>
                </a:cubicBezTo>
                <a:cubicBezTo>
                  <a:pt x="2536583" y="301243"/>
                  <a:pt x="2605288" y="60151"/>
                  <a:pt x="2683986" y="12682"/>
                </a:cubicBezTo>
                <a:cubicBezTo>
                  <a:pt x="2762684" y="-34787"/>
                  <a:pt x="2942566" y="58901"/>
                  <a:pt x="3036254" y="162583"/>
                </a:cubicBezTo>
                <a:cubicBezTo>
                  <a:pt x="3129943" y="266265"/>
                  <a:pt x="3139937" y="557325"/>
                  <a:pt x="3246117" y="634774"/>
                </a:cubicBezTo>
                <a:cubicBezTo>
                  <a:pt x="3352298" y="712223"/>
                  <a:pt x="3553416" y="599797"/>
                  <a:pt x="3673337" y="627279"/>
                </a:cubicBezTo>
                <a:cubicBezTo>
                  <a:pt x="3793258" y="654761"/>
                  <a:pt x="3893193" y="715971"/>
                  <a:pt x="3965645" y="799666"/>
                </a:cubicBezTo>
                <a:cubicBezTo>
                  <a:pt x="4038098" y="883361"/>
                  <a:pt x="4113049" y="1024518"/>
                  <a:pt x="4108052" y="1129449"/>
                </a:cubicBezTo>
                <a:cubicBezTo>
                  <a:pt x="4103055" y="1234380"/>
                  <a:pt x="4020609" y="1360547"/>
                  <a:pt x="3935665" y="1429252"/>
                </a:cubicBezTo>
                <a:cubicBezTo>
                  <a:pt x="3850721" y="1497957"/>
                  <a:pt x="3734547" y="1542928"/>
                  <a:pt x="3598386" y="1541679"/>
                </a:cubicBezTo>
                <a:cubicBezTo>
                  <a:pt x="3462225" y="1540430"/>
                  <a:pt x="3259857" y="1434249"/>
                  <a:pt x="3118700" y="1421757"/>
                </a:cubicBezTo>
                <a:cubicBezTo>
                  <a:pt x="2977543" y="1409265"/>
                  <a:pt x="2981291" y="1293092"/>
                  <a:pt x="2751442" y="1466728"/>
                </a:cubicBezTo>
                <a:cubicBezTo>
                  <a:pt x="2521593" y="1640364"/>
                  <a:pt x="1978199" y="2203745"/>
                  <a:pt x="1739606" y="2463574"/>
                </a:cubicBezTo>
                <a:cubicBezTo>
                  <a:pt x="1501013" y="2723403"/>
                  <a:pt x="1397330" y="2880800"/>
                  <a:pt x="1319881" y="3025705"/>
                </a:cubicBezTo>
                <a:cubicBezTo>
                  <a:pt x="1242432" y="3170610"/>
                  <a:pt x="1262419" y="3201839"/>
                  <a:pt x="1274911" y="3333003"/>
                </a:cubicBezTo>
                <a:cubicBezTo>
                  <a:pt x="1287403" y="3464167"/>
                  <a:pt x="1406075" y="3685273"/>
                  <a:pt x="1394832" y="3812689"/>
                </a:cubicBezTo>
                <a:cubicBezTo>
                  <a:pt x="1383589" y="3940106"/>
                  <a:pt x="1298645" y="4076266"/>
                  <a:pt x="1207455" y="4097502"/>
                </a:cubicBezTo>
                <a:cubicBezTo>
                  <a:pt x="1116265" y="4118738"/>
                  <a:pt x="942629" y="4036292"/>
                  <a:pt x="847691" y="3940105"/>
                </a:cubicBezTo>
                <a:cubicBezTo>
                  <a:pt x="752753" y="3843918"/>
                  <a:pt x="706534" y="3599078"/>
                  <a:pt x="637829" y="3520380"/>
                </a:cubicBezTo>
                <a:cubicBezTo>
                  <a:pt x="569124" y="3441682"/>
                  <a:pt x="524153" y="3492899"/>
                  <a:pt x="435461" y="3467915"/>
                </a:cubicBezTo>
                <a:cubicBezTo>
                  <a:pt x="346769" y="3442931"/>
                  <a:pt x="176881" y="3437935"/>
                  <a:pt x="105678" y="3370479"/>
                </a:cubicBezTo>
                <a:cubicBezTo>
                  <a:pt x="34475" y="3303023"/>
                  <a:pt x="-21738" y="3168111"/>
                  <a:pt x="8242" y="3063180"/>
                </a:cubicBezTo>
                <a:cubicBezTo>
                  <a:pt x="38222" y="2958249"/>
                  <a:pt x="165639" y="2794607"/>
                  <a:pt x="285560" y="2740892"/>
                </a:cubicBezTo>
                <a:cubicBezTo>
                  <a:pt x="456698" y="2635961"/>
                  <a:pt x="781484" y="2619721"/>
                  <a:pt x="1035068" y="243359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2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00AE3D-727A-E64C-A021-C56C089E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30" b="96418" l="746" r="97015">
                        <a14:foregroundMark x1="16269" y1="49851" x2="16269" y2="49851"/>
                        <a14:foregroundMark x1="17015" y1="49552" x2="28209" y2="52090"/>
                        <a14:foregroundMark x1="28209" y1="52090" x2="38806" y2="47015"/>
                        <a14:foregroundMark x1="38806" y1="47015" x2="47015" y2="36567"/>
                        <a14:foregroundMark x1="47015" y1="36269" x2="51791" y2="24776"/>
                        <a14:foregroundMark x1="51791" y1="24776" x2="52388" y2="13433"/>
                        <a14:foregroundMark x1="52388" y1="13433" x2="61940" y2="6567"/>
                        <a14:foregroundMark x1="61940" y1="6567" x2="72985" y2="8507"/>
                        <a14:foregroundMark x1="72985" y1="8507" x2="76866" y2="19254"/>
                        <a14:foregroundMark x1="76866" y1="19254" x2="86567" y2="25522"/>
                        <a14:foregroundMark x1="86567" y1="25522" x2="93284" y2="35224"/>
                        <a14:foregroundMark x1="93284" y1="35224" x2="87015" y2="44627"/>
                        <a14:foregroundMark x1="87015" y1="44627" x2="75224" y2="45522"/>
                        <a14:foregroundMark x1="75224" y1="45522" x2="71045" y2="49851"/>
                        <a14:foregroundMark x1="87612" y1="48060" x2="94627" y2="39104"/>
                        <a14:foregroundMark x1="94627" y1="39104" x2="94925" y2="30746"/>
                        <a14:foregroundMark x1="97015" y1="31791" x2="97015" y2="39701"/>
                        <a14:foregroundMark x1="61194" y1="4328" x2="71642" y2="5075"/>
                        <a14:foregroundMark x1="15373" y1="48657" x2="8806" y2="58358"/>
                        <a14:foregroundMark x1="8806" y1="58358" x2="9701" y2="69701"/>
                        <a14:foregroundMark x1="9701" y1="69701" x2="18507" y2="77463"/>
                        <a14:foregroundMark x1="18507" y1="77463" x2="24030" y2="87910"/>
                        <a14:foregroundMark x1="24030" y1="87910" x2="35373" y2="91343"/>
                        <a14:foregroundMark x1="35373" y1="91343" x2="47015" y2="90299"/>
                        <a14:foregroundMark x1="47015" y1="90299" x2="48955" y2="66567"/>
                        <a14:foregroundMark x1="48955" y1="66567" x2="71045" y2="48060"/>
                        <a14:foregroundMark x1="32985" y1="96269" x2="35970" y2="96567"/>
                        <a14:foregroundMark x1="7164" y1="55373" x2="5821" y2="67313"/>
                        <a14:foregroundMark x1="5821" y1="67313" x2="10746" y2="71940"/>
                        <a14:foregroundMark x1="746" y1="62090" x2="1940" y2="67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8750" y="1301750"/>
            <a:ext cx="4254500" cy="425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0FC2B-D48D-A741-AEDC-2D25D448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4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D633D-FFF6-BE49-92A1-D4E5FD901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" t="20"/>
          <a:stretch/>
        </p:blipFill>
        <p:spPr>
          <a:xfrm>
            <a:off x="807309" y="1911178"/>
            <a:ext cx="1803252" cy="245776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67FD5-430A-CC4E-BDFC-1ABB243599F4}"/>
              </a:ext>
            </a:extLst>
          </p:cNvPr>
          <p:cNvSpPr txBox="1"/>
          <p:nvPr/>
        </p:nvSpPr>
        <p:spPr>
          <a:xfrm>
            <a:off x="2610560" y="2744132"/>
            <a:ext cx="6819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rgbClr val="50434A"/>
                </a:solidFill>
                <a:latin typeface="KG Second Chances Sketch" panose="02000000000000000000" pitchFamily="2" charset="77"/>
              </a:rPr>
              <a:t>PhyloSketch</a:t>
            </a:r>
            <a:endParaRPr lang="en-US" sz="8000" dirty="0">
              <a:solidFill>
                <a:srgbClr val="50434A"/>
              </a:solidFill>
              <a:latin typeface="KG Second Chances Sketch" panose="020000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4AC3A-423D-D342-9ACE-BE9CAB1B9D3B}"/>
              </a:ext>
            </a:extLst>
          </p:cNvPr>
          <p:cNvSpPr txBox="1"/>
          <p:nvPr/>
        </p:nvSpPr>
        <p:spPr>
          <a:xfrm>
            <a:off x="4592032" y="384892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043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dirty="0" err="1">
                <a:solidFill>
                  <a:srgbClr val="5043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Huson</a:t>
            </a:r>
            <a:r>
              <a:rPr lang="en-US" dirty="0">
                <a:solidFill>
                  <a:srgbClr val="5043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Mike Steel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46E7FA-091D-4F44-AAB3-47481730D8AA}"/>
              </a:ext>
            </a:extLst>
          </p:cNvPr>
          <p:cNvSpPr/>
          <p:nvPr/>
        </p:nvSpPr>
        <p:spPr>
          <a:xfrm>
            <a:off x="733168" y="1614616"/>
            <a:ext cx="2215978" cy="799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7B895-888E-5B42-B93C-2D653B86F540}"/>
              </a:ext>
            </a:extLst>
          </p:cNvPr>
          <p:cNvSpPr/>
          <p:nvPr/>
        </p:nvSpPr>
        <p:spPr>
          <a:xfrm>
            <a:off x="733168" y="4218256"/>
            <a:ext cx="2215978" cy="799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4886D-1BB8-F748-BA05-E733E96C7F75}"/>
              </a:ext>
            </a:extLst>
          </p:cNvPr>
          <p:cNvSpPr/>
          <p:nvPr/>
        </p:nvSpPr>
        <p:spPr>
          <a:xfrm>
            <a:off x="315098" y="2230878"/>
            <a:ext cx="829961" cy="2138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81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F91498A-5158-1643-BFCE-97E8977C5FDC}"/>
              </a:ext>
            </a:extLst>
          </p:cNvPr>
          <p:cNvSpPr/>
          <p:nvPr/>
        </p:nvSpPr>
        <p:spPr>
          <a:xfrm>
            <a:off x="570682" y="901718"/>
            <a:ext cx="4108288" cy="4100867"/>
          </a:xfrm>
          <a:custGeom>
            <a:avLst/>
            <a:gdLst>
              <a:gd name="connsiteX0" fmla="*/ 840196 w 4108426"/>
              <a:gd name="connsiteY0" fmla="*/ 2656356 h 4091282"/>
              <a:gd name="connsiteX1" fmla="*/ 2489114 w 4108426"/>
              <a:gd name="connsiteY1" fmla="*/ 924992 h 4091282"/>
              <a:gd name="connsiteX2" fmla="*/ 2683986 w 4108426"/>
              <a:gd name="connsiteY2" fmla="*/ 3097 h 4091282"/>
              <a:gd name="connsiteX3" fmla="*/ 3246117 w 4108426"/>
              <a:gd name="connsiteY3" fmla="*/ 625189 h 4091282"/>
              <a:gd name="connsiteX4" fmla="*/ 3673337 w 4108426"/>
              <a:gd name="connsiteY4" fmla="*/ 617694 h 4091282"/>
              <a:gd name="connsiteX5" fmla="*/ 4108052 w 4108426"/>
              <a:gd name="connsiteY5" fmla="*/ 1119864 h 4091282"/>
              <a:gd name="connsiteX6" fmla="*/ 3598386 w 4108426"/>
              <a:gd name="connsiteY6" fmla="*/ 1532094 h 4091282"/>
              <a:gd name="connsiteX7" fmla="*/ 2998779 w 4108426"/>
              <a:gd name="connsiteY7" fmla="*/ 1367202 h 4091282"/>
              <a:gd name="connsiteX8" fmla="*/ 2751442 w 4108426"/>
              <a:gd name="connsiteY8" fmla="*/ 1457143 h 4091282"/>
              <a:gd name="connsiteX9" fmla="*/ 1739606 w 4108426"/>
              <a:gd name="connsiteY9" fmla="*/ 2453989 h 4091282"/>
              <a:gd name="connsiteX10" fmla="*/ 1319881 w 4108426"/>
              <a:gd name="connsiteY10" fmla="*/ 3016120 h 4091282"/>
              <a:gd name="connsiteX11" fmla="*/ 1274911 w 4108426"/>
              <a:gd name="connsiteY11" fmla="*/ 3323418 h 4091282"/>
              <a:gd name="connsiteX12" fmla="*/ 1394832 w 4108426"/>
              <a:gd name="connsiteY12" fmla="*/ 3803104 h 4091282"/>
              <a:gd name="connsiteX13" fmla="*/ 1207455 w 4108426"/>
              <a:gd name="connsiteY13" fmla="*/ 4087917 h 4091282"/>
              <a:gd name="connsiteX14" fmla="*/ 847691 w 4108426"/>
              <a:gd name="connsiteY14" fmla="*/ 3930520 h 4091282"/>
              <a:gd name="connsiteX15" fmla="*/ 637829 w 4108426"/>
              <a:gd name="connsiteY15" fmla="*/ 3510795 h 4091282"/>
              <a:gd name="connsiteX16" fmla="*/ 435461 w 4108426"/>
              <a:gd name="connsiteY16" fmla="*/ 3458330 h 4091282"/>
              <a:gd name="connsiteX17" fmla="*/ 105678 w 4108426"/>
              <a:gd name="connsiteY17" fmla="*/ 3360894 h 4091282"/>
              <a:gd name="connsiteX18" fmla="*/ 8242 w 4108426"/>
              <a:gd name="connsiteY18" fmla="*/ 3053595 h 4091282"/>
              <a:gd name="connsiteX19" fmla="*/ 285560 w 4108426"/>
              <a:gd name="connsiteY19" fmla="*/ 2731307 h 4091282"/>
              <a:gd name="connsiteX20" fmla="*/ 727770 w 4108426"/>
              <a:gd name="connsiteY20" fmla="*/ 2731307 h 4091282"/>
              <a:gd name="connsiteX21" fmla="*/ 840196 w 4108426"/>
              <a:gd name="connsiteY21" fmla="*/ 2656356 h 4091282"/>
              <a:gd name="connsiteX0" fmla="*/ 1035068 w 4108426"/>
              <a:gd name="connsiteY0" fmla="*/ 2424008 h 4091282"/>
              <a:gd name="connsiteX1" fmla="*/ 2489114 w 4108426"/>
              <a:gd name="connsiteY1" fmla="*/ 924992 h 4091282"/>
              <a:gd name="connsiteX2" fmla="*/ 2683986 w 4108426"/>
              <a:gd name="connsiteY2" fmla="*/ 3097 h 4091282"/>
              <a:gd name="connsiteX3" fmla="*/ 3246117 w 4108426"/>
              <a:gd name="connsiteY3" fmla="*/ 625189 h 4091282"/>
              <a:gd name="connsiteX4" fmla="*/ 3673337 w 4108426"/>
              <a:gd name="connsiteY4" fmla="*/ 617694 h 4091282"/>
              <a:gd name="connsiteX5" fmla="*/ 4108052 w 4108426"/>
              <a:gd name="connsiteY5" fmla="*/ 1119864 h 4091282"/>
              <a:gd name="connsiteX6" fmla="*/ 3598386 w 4108426"/>
              <a:gd name="connsiteY6" fmla="*/ 1532094 h 4091282"/>
              <a:gd name="connsiteX7" fmla="*/ 2998779 w 4108426"/>
              <a:gd name="connsiteY7" fmla="*/ 1367202 h 4091282"/>
              <a:gd name="connsiteX8" fmla="*/ 2751442 w 4108426"/>
              <a:gd name="connsiteY8" fmla="*/ 1457143 h 4091282"/>
              <a:gd name="connsiteX9" fmla="*/ 1739606 w 4108426"/>
              <a:gd name="connsiteY9" fmla="*/ 2453989 h 4091282"/>
              <a:gd name="connsiteX10" fmla="*/ 1319881 w 4108426"/>
              <a:gd name="connsiteY10" fmla="*/ 3016120 h 4091282"/>
              <a:gd name="connsiteX11" fmla="*/ 1274911 w 4108426"/>
              <a:gd name="connsiteY11" fmla="*/ 3323418 h 4091282"/>
              <a:gd name="connsiteX12" fmla="*/ 1394832 w 4108426"/>
              <a:gd name="connsiteY12" fmla="*/ 3803104 h 4091282"/>
              <a:gd name="connsiteX13" fmla="*/ 1207455 w 4108426"/>
              <a:gd name="connsiteY13" fmla="*/ 4087917 h 4091282"/>
              <a:gd name="connsiteX14" fmla="*/ 847691 w 4108426"/>
              <a:gd name="connsiteY14" fmla="*/ 3930520 h 4091282"/>
              <a:gd name="connsiteX15" fmla="*/ 637829 w 4108426"/>
              <a:gd name="connsiteY15" fmla="*/ 3510795 h 4091282"/>
              <a:gd name="connsiteX16" fmla="*/ 435461 w 4108426"/>
              <a:gd name="connsiteY16" fmla="*/ 3458330 h 4091282"/>
              <a:gd name="connsiteX17" fmla="*/ 105678 w 4108426"/>
              <a:gd name="connsiteY17" fmla="*/ 3360894 h 4091282"/>
              <a:gd name="connsiteX18" fmla="*/ 8242 w 4108426"/>
              <a:gd name="connsiteY18" fmla="*/ 3053595 h 4091282"/>
              <a:gd name="connsiteX19" fmla="*/ 285560 w 4108426"/>
              <a:gd name="connsiteY19" fmla="*/ 2731307 h 4091282"/>
              <a:gd name="connsiteX20" fmla="*/ 727770 w 4108426"/>
              <a:gd name="connsiteY20" fmla="*/ 2731307 h 4091282"/>
              <a:gd name="connsiteX21" fmla="*/ 1035068 w 4108426"/>
              <a:gd name="connsiteY21" fmla="*/ 2424008 h 4091282"/>
              <a:gd name="connsiteX0" fmla="*/ 1035068 w 4108426"/>
              <a:gd name="connsiteY0" fmla="*/ 2424008 h 4091282"/>
              <a:gd name="connsiteX1" fmla="*/ 2489114 w 4108426"/>
              <a:gd name="connsiteY1" fmla="*/ 924992 h 4091282"/>
              <a:gd name="connsiteX2" fmla="*/ 2683986 w 4108426"/>
              <a:gd name="connsiteY2" fmla="*/ 3097 h 4091282"/>
              <a:gd name="connsiteX3" fmla="*/ 3246117 w 4108426"/>
              <a:gd name="connsiteY3" fmla="*/ 625189 h 4091282"/>
              <a:gd name="connsiteX4" fmla="*/ 3673337 w 4108426"/>
              <a:gd name="connsiteY4" fmla="*/ 617694 h 4091282"/>
              <a:gd name="connsiteX5" fmla="*/ 4108052 w 4108426"/>
              <a:gd name="connsiteY5" fmla="*/ 1119864 h 4091282"/>
              <a:gd name="connsiteX6" fmla="*/ 3598386 w 4108426"/>
              <a:gd name="connsiteY6" fmla="*/ 1532094 h 4091282"/>
              <a:gd name="connsiteX7" fmla="*/ 2998779 w 4108426"/>
              <a:gd name="connsiteY7" fmla="*/ 1367202 h 4091282"/>
              <a:gd name="connsiteX8" fmla="*/ 2751442 w 4108426"/>
              <a:gd name="connsiteY8" fmla="*/ 1457143 h 4091282"/>
              <a:gd name="connsiteX9" fmla="*/ 1739606 w 4108426"/>
              <a:gd name="connsiteY9" fmla="*/ 2453989 h 4091282"/>
              <a:gd name="connsiteX10" fmla="*/ 1319881 w 4108426"/>
              <a:gd name="connsiteY10" fmla="*/ 3016120 h 4091282"/>
              <a:gd name="connsiteX11" fmla="*/ 1274911 w 4108426"/>
              <a:gd name="connsiteY11" fmla="*/ 3323418 h 4091282"/>
              <a:gd name="connsiteX12" fmla="*/ 1394832 w 4108426"/>
              <a:gd name="connsiteY12" fmla="*/ 3803104 h 4091282"/>
              <a:gd name="connsiteX13" fmla="*/ 1207455 w 4108426"/>
              <a:gd name="connsiteY13" fmla="*/ 4087917 h 4091282"/>
              <a:gd name="connsiteX14" fmla="*/ 847691 w 4108426"/>
              <a:gd name="connsiteY14" fmla="*/ 3930520 h 4091282"/>
              <a:gd name="connsiteX15" fmla="*/ 637829 w 4108426"/>
              <a:gd name="connsiteY15" fmla="*/ 3510795 h 4091282"/>
              <a:gd name="connsiteX16" fmla="*/ 435461 w 4108426"/>
              <a:gd name="connsiteY16" fmla="*/ 3458330 h 4091282"/>
              <a:gd name="connsiteX17" fmla="*/ 105678 w 4108426"/>
              <a:gd name="connsiteY17" fmla="*/ 3360894 h 4091282"/>
              <a:gd name="connsiteX18" fmla="*/ 8242 w 4108426"/>
              <a:gd name="connsiteY18" fmla="*/ 3053595 h 4091282"/>
              <a:gd name="connsiteX19" fmla="*/ 285560 w 4108426"/>
              <a:gd name="connsiteY19" fmla="*/ 2731307 h 4091282"/>
              <a:gd name="connsiteX20" fmla="*/ 1035068 w 4108426"/>
              <a:gd name="connsiteY20" fmla="*/ 2424008 h 4091282"/>
              <a:gd name="connsiteX0" fmla="*/ 1035068 w 4108426"/>
              <a:gd name="connsiteY0" fmla="*/ 2441590 h 4108864"/>
              <a:gd name="connsiteX1" fmla="*/ 2489114 w 4108426"/>
              <a:gd name="connsiteY1" fmla="*/ 942574 h 4108864"/>
              <a:gd name="connsiteX2" fmla="*/ 2683986 w 4108426"/>
              <a:gd name="connsiteY2" fmla="*/ 20679 h 4108864"/>
              <a:gd name="connsiteX3" fmla="*/ 2991284 w 4108426"/>
              <a:gd name="connsiteY3" fmla="*/ 327977 h 4108864"/>
              <a:gd name="connsiteX4" fmla="*/ 3246117 w 4108426"/>
              <a:gd name="connsiteY4" fmla="*/ 642771 h 4108864"/>
              <a:gd name="connsiteX5" fmla="*/ 3673337 w 4108426"/>
              <a:gd name="connsiteY5" fmla="*/ 635276 h 4108864"/>
              <a:gd name="connsiteX6" fmla="*/ 4108052 w 4108426"/>
              <a:gd name="connsiteY6" fmla="*/ 1137446 h 4108864"/>
              <a:gd name="connsiteX7" fmla="*/ 3598386 w 4108426"/>
              <a:gd name="connsiteY7" fmla="*/ 1549676 h 4108864"/>
              <a:gd name="connsiteX8" fmla="*/ 2998779 w 4108426"/>
              <a:gd name="connsiteY8" fmla="*/ 1384784 h 4108864"/>
              <a:gd name="connsiteX9" fmla="*/ 2751442 w 4108426"/>
              <a:gd name="connsiteY9" fmla="*/ 1474725 h 4108864"/>
              <a:gd name="connsiteX10" fmla="*/ 1739606 w 4108426"/>
              <a:gd name="connsiteY10" fmla="*/ 2471571 h 4108864"/>
              <a:gd name="connsiteX11" fmla="*/ 1319881 w 4108426"/>
              <a:gd name="connsiteY11" fmla="*/ 3033702 h 4108864"/>
              <a:gd name="connsiteX12" fmla="*/ 1274911 w 4108426"/>
              <a:gd name="connsiteY12" fmla="*/ 3341000 h 4108864"/>
              <a:gd name="connsiteX13" fmla="*/ 1394832 w 4108426"/>
              <a:gd name="connsiteY13" fmla="*/ 3820686 h 4108864"/>
              <a:gd name="connsiteX14" fmla="*/ 1207455 w 4108426"/>
              <a:gd name="connsiteY14" fmla="*/ 4105499 h 4108864"/>
              <a:gd name="connsiteX15" fmla="*/ 847691 w 4108426"/>
              <a:gd name="connsiteY15" fmla="*/ 3948102 h 4108864"/>
              <a:gd name="connsiteX16" fmla="*/ 637829 w 4108426"/>
              <a:gd name="connsiteY16" fmla="*/ 3528377 h 4108864"/>
              <a:gd name="connsiteX17" fmla="*/ 435461 w 4108426"/>
              <a:gd name="connsiteY17" fmla="*/ 3475912 h 4108864"/>
              <a:gd name="connsiteX18" fmla="*/ 105678 w 4108426"/>
              <a:gd name="connsiteY18" fmla="*/ 3378476 h 4108864"/>
              <a:gd name="connsiteX19" fmla="*/ 8242 w 4108426"/>
              <a:gd name="connsiteY19" fmla="*/ 3071177 h 4108864"/>
              <a:gd name="connsiteX20" fmla="*/ 285560 w 4108426"/>
              <a:gd name="connsiteY20" fmla="*/ 2748889 h 4108864"/>
              <a:gd name="connsiteX21" fmla="*/ 1035068 w 4108426"/>
              <a:gd name="connsiteY21" fmla="*/ 2441590 h 4108864"/>
              <a:gd name="connsiteX0" fmla="*/ 1035068 w 4108426"/>
              <a:gd name="connsiteY0" fmla="*/ 2466350 h 4133624"/>
              <a:gd name="connsiteX1" fmla="*/ 2489114 w 4108426"/>
              <a:gd name="connsiteY1" fmla="*/ 967334 h 4133624"/>
              <a:gd name="connsiteX2" fmla="*/ 2683986 w 4108426"/>
              <a:gd name="connsiteY2" fmla="*/ 45439 h 4133624"/>
              <a:gd name="connsiteX3" fmla="*/ 3036254 w 4108426"/>
              <a:gd name="connsiteY3" fmla="*/ 195340 h 4133624"/>
              <a:gd name="connsiteX4" fmla="*/ 3246117 w 4108426"/>
              <a:gd name="connsiteY4" fmla="*/ 667531 h 4133624"/>
              <a:gd name="connsiteX5" fmla="*/ 3673337 w 4108426"/>
              <a:gd name="connsiteY5" fmla="*/ 660036 h 4133624"/>
              <a:gd name="connsiteX6" fmla="*/ 4108052 w 4108426"/>
              <a:gd name="connsiteY6" fmla="*/ 1162206 h 4133624"/>
              <a:gd name="connsiteX7" fmla="*/ 3598386 w 4108426"/>
              <a:gd name="connsiteY7" fmla="*/ 1574436 h 4133624"/>
              <a:gd name="connsiteX8" fmla="*/ 2998779 w 4108426"/>
              <a:gd name="connsiteY8" fmla="*/ 1409544 h 4133624"/>
              <a:gd name="connsiteX9" fmla="*/ 2751442 w 4108426"/>
              <a:gd name="connsiteY9" fmla="*/ 1499485 h 4133624"/>
              <a:gd name="connsiteX10" fmla="*/ 1739606 w 4108426"/>
              <a:gd name="connsiteY10" fmla="*/ 2496331 h 4133624"/>
              <a:gd name="connsiteX11" fmla="*/ 1319881 w 4108426"/>
              <a:gd name="connsiteY11" fmla="*/ 3058462 h 4133624"/>
              <a:gd name="connsiteX12" fmla="*/ 1274911 w 4108426"/>
              <a:gd name="connsiteY12" fmla="*/ 3365760 h 4133624"/>
              <a:gd name="connsiteX13" fmla="*/ 1394832 w 4108426"/>
              <a:gd name="connsiteY13" fmla="*/ 3845446 h 4133624"/>
              <a:gd name="connsiteX14" fmla="*/ 1207455 w 4108426"/>
              <a:gd name="connsiteY14" fmla="*/ 4130259 h 4133624"/>
              <a:gd name="connsiteX15" fmla="*/ 847691 w 4108426"/>
              <a:gd name="connsiteY15" fmla="*/ 3972862 h 4133624"/>
              <a:gd name="connsiteX16" fmla="*/ 637829 w 4108426"/>
              <a:gd name="connsiteY16" fmla="*/ 3553137 h 4133624"/>
              <a:gd name="connsiteX17" fmla="*/ 435461 w 4108426"/>
              <a:gd name="connsiteY17" fmla="*/ 3500672 h 4133624"/>
              <a:gd name="connsiteX18" fmla="*/ 105678 w 4108426"/>
              <a:gd name="connsiteY18" fmla="*/ 3403236 h 4133624"/>
              <a:gd name="connsiteX19" fmla="*/ 8242 w 4108426"/>
              <a:gd name="connsiteY19" fmla="*/ 3095937 h 4133624"/>
              <a:gd name="connsiteX20" fmla="*/ 285560 w 4108426"/>
              <a:gd name="connsiteY20" fmla="*/ 2773649 h 4133624"/>
              <a:gd name="connsiteX21" fmla="*/ 1035068 w 4108426"/>
              <a:gd name="connsiteY21" fmla="*/ 2466350 h 4133624"/>
              <a:gd name="connsiteX0" fmla="*/ 1035068 w 4108426"/>
              <a:gd name="connsiteY0" fmla="*/ 2433137 h 4100411"/>
              <a:gd name="connsiteX1" fmla="*/ 2489114 w 4108426"/>
              <a:gd name="connsiteY1" fmla="*/ 934121 h 4100411"/>
              <a:gd name="connsiteX2" fmla="*/ 2646511 w 4108426"/>
              <a:gd name="connsiteY2" fmla="*/ 439446 h 4100411"/>
              <a:gd name="connsiteX3" fmla="*/ 2683986 w 4108426"/>
              <a:gd name="connsiteY3" fmla="*/ 12226 h 4100411"/>
              <a:gd name="connsiteX4" fmla="*/ 3036254 w 4108426"/>
              <a:gd name="connsiteY4" fmla="*/ 162127 h 4100411"/>
              <a:gd name="connsiteX5" fmla="*/ 3246117 w 4108426"/>
              <a:gd name="connsiteY5" fmla="*/ 634318 h 4100411"/>
              <a:gd name="connsiteX6" fmla="*/ 3673337 w 4108426"/>
              <a:gd name="connsiteY6" fmla="*/ 626823 h 4100411"/>
              <a:gd name="connsiteX7" fmla="*/ 4108052 w 4108426"/>
              <a:gd name="connsiteY7" fmla="*/ 1128993 h 4100411"/>
              <a:gd name="connsiteX8" fmla="*/ 3598386 w 4108426"/>
              <a:gd name="connsiteY8" fmla="*/ 1541223 h 4100411"/>
              <a:gd name="connsiteX9" fmla="*/ 2998779 w 4108426"/>
              <a:gd name="connsiteY9" fmla="*/ 1376331 h 4100411"/>
              <a:gd name="connsiteX10" fmla="*/ 2751442 w 4108426"/>
              <a:gd name="connsiteY10" fmla="*/ 1466272 h 4100411"/>
              <a:gd name="connsiteX11" fmla="*/ 1739606 w 4108426"/>
              <a:gd name="connsiteY11" fmla="*/ 2463118 h 4100411"/>
              <a:gd name="connsiteX12" fmla="*/ 1319881 w 4108426"/>
              <a:gd name="connsiteY12" fmla="*/ 3025249 h 4100411"/>
              <a:gd name="connsiteX13" fmla="*/ 1274911 w 4108426"/>
              <a:gd name="connsiteY13" fmla="*/ 3332547 h 4100411"/>
              <a:gd name="connsiteX14" fmla="*/ 1394832 w 4108426"/>
              <a:gd name="connsiteY14" fmla="*/ 3812233 h 4100411"/>
              <a:gd name="connsiteX15" fmla="*/ 1207455 w 4108426"/>
              <a:gd name="connsiteY15" fmla="*/ 4097046 h 4100411"/>
              <a:gd name="connsiteX16" fmla="*/ 847691 w 4108426"/>
              <a:gd name="connsiteY16" fmla="*/ 3939649 h 4100411"/>
              <a:gd name="connsiteX17" fmla="*/ 637829 w 4108426"/>
              <a:gd name="connsiteY17" fmla="*/ 3519924 h 4100411"/>
              <a:gd name="connsiteX18" fmla="*/ 435461 w 4108426"/>
              <a:gd name="connsiteY18" fmla="*/ 3467459 h 4100411"/>
              <a:gd name="connsiteX19" fmla="*/ 105678 w 4108426"/>
              <a:gd name="connsiteY19" fmla="*/ 3370023 h 4100411"/>
              <a:gd name="connsiteX20" fmla="*/ 8242 w 4108426"/>
              <a:gd name="connsiteY20" fmla="*/ 3062724 h 4100411"/>
              <a:gd name="connsiteX21" fmla="*/ 285560 w 4108426"/>
              <a:gd name="connsiteY21" fmla="*/ 2740436 h 4100411"/>
              <a:gd name="connsiteX22" fmla="*/ 1035068 w 4108426"/>
              <a:gd name="connsiteY22" fmla="*/ 2433137 h 4100411"/>
              <a:gd name="connsiteX0" fmla="*/ 1035068 w 4108426"/>
              <a:gd name="connsiteY0" fmla="*/ 2433593 h 4100867"/>
              <a:gd name="connsiteX1" fmla="*/ 2489114 w 4108426"/>
              <a:gd name="connsiteY1" fmla="*/ 934577 h 4100867"/>
              <a:gd name="connsiteX2" fmla="*/ 2564065 w 4108426"/>
              <a:gd name="connsiteY2" fmla="*/ 447397 h 4100867"/>
              <a:gd name="connsiteX3" fmla="*/ 2683986 w 4108426"/>
              <a:gd name="connsiteY3" fmla="*/ 12682 h 4100867"/>
              <a:gd name="connsiteX4" fmla="*/ 3036254 w 4108426"/>
              <a:gd name="connsiteY4" fmla="*/ 162583 h 4100867"/>
              <a:gd name="connsiteX5" fmla="*/ 3246117 w 4108426"/>
              <a:gd name="connsiteY5" fmla="*/ 634774 h 4100867"/>
              <a:gd name="connsiteX6" fmla="*/ 3673337 w 4108426"/>
              <a:gd name="connsiteY6" fmla="*/ 627279 h 4100867"/>
              <a:gd name="connsiteX7" fmla="*/ 4108052 w 4108426"/>
              <a:gd name="connsiteY7" fmla="*/ 1129449 h 4100867"/>
              <a:gd name="connsiteX8" fmla="*/ 3598386 w 4108426"/>
              <a:gd name="connsiteY8" fmla="*/ 1541679 h 4100867"/>
              <a:gd name="connsiteX9" fmla="*/ 2998779 w 4108426"/>
              <a:gd name="connsiteY9" fmla="*/ 1376787 h 4100867"/>
              <a:gd name="connsiteX10" fmla="*/ 2751442 w 4108426"/>
              <a:gd name="connsiteY10" fmla="*/ 1466728 h 4100867"/>
              <a:gd name="connsiteX11" fmla="*/ 1739606 w 4108426"/>
              <a:gd name="connsiteY11" fmla="*/ 2463574 h 4100867"/>
              <a:gd name="connsiteX12" fmla="*/ 1319881 w 4108426"/>
              <a:gd name="connsiteY12" fmla="*/ 3025705 h 4100867"/>
              <a:gd name="connsiteX13" fmla="*/ 1274911 w 4108426"/>
              <a:gd name="connsiteY13" fmla="*/ 3333003 h 4100867"/>
              <a:gd name="connsiteX14" fmla="*/ 1394832 w 4108426"/>
              <a:gd name="connsiteY14" fmla="*/ 3812689 h 4100867"/>
              <a:gd name="connsiteX15" fmla="*/ 1207455 w 4108426"/>
              <a:gd name="connsiteY15" fmla="*/ 4097502 h 4100867"/>
              <a:gd name="connsiteX16" fmla="*/ 847691 w 4108426"/>
              <a:gd name="connsiteY16" fmla="*/ 3940105 h 4100867"/>
              <a:gd name="connsiteX17" fmla="*/ 637829 w 4108426"/>
              <a:gd name="connsiteY17" fmla="*/ 3520380 h 4100867"/>
              <a:gd name="connsiteX18" fmla="*/ 435461 w 4108426"/>
              <a:gd name="connsiteY18" fmla="*/ 3467915 h 4100867"/>
              <a:gd name="connsiteX19" fmla="*/ 105678 w 4108426"/>
              <a:gd name="connsiteY19" fmla="*/ 3370479 h 4100867"/>
              <a:gd name="connsiteX20" fmla="*/ 8242 w 4108426"/>
              <a:gd name="connsiteY20" fmla="*/ 3063180 h 4100867"/>
              <a:gd name="connsiteX21" fmla="*/ 285560 w 4108426"/>
              <a:gd name="connsiteY21" fmla="*/ 2740892 h 4100867"/>
              <a:gd name="connsiteX22" fmla="*/ 1035068 w 4108426"/>
              <a:gd name="connsiteY22" fmla="*/ 2433593 h 4100867"/>
              <a:gd name="connsiteX0" fmla="*/ 1035068 w 4108426"/>
              <a:gd name="connsiteY0" fmla="*/ 2433593 h 4100867"/>
              <a:gd name="connsiteX1" fmla="*/ 2489114 w 4108426"/>
              <a:gd name="connsiteY1" fmla="*/ 934577 h 4100867"/>
              <a:gd name="connsiteX2" fmla="*/ 2564065 w 4108426"/>
              <a:gd name="connsiteY2" fmla="*/ 447397 h 4100867"/>
              <a:gd name="connsiteX3" fmla="*/ 2683986 w 4108426"/>
              <a:gd name="connsiteY3" fmla="*/ 12682 h 4100867"/>
              <a:gd name="connsiteX4" fmla="*/ 3036254 w 4108426"/>
              <a:gd name="connsiteY4" fmla="*/ 162583 h 4100867"/>
              <a:gd name="connsiteX5" fmla="*/ 3246117 w 4108426"/>
              <a:gd name="connsiteY5" fmla="*/ 634774 h 4100867"/>
              <a:gd name="connsiteX6" fmla="*/ 3673337 w 4108426"/>
              <a:gd name="connsiteY6" fmla="*/ 627279 h 4100867"/>
              <a:gd name="connsiteX7" fmla="*/ 4108052 w 4108426"/>
              <a:gd name="connsiteY7" fmla="*/ 1129449 h 4100867"/>
              <a:gd name="connsiteX8" fmla="*/ 3598386 w 4108426"/>
              <a:gd name="connsiteY8" fmla="*/ 1541679 h 4100867"/>
              <a:gd name="connsiteX9" fmla="*/ 2998779 w 4108426"/>
              <a:gd name="connsiteY9" fmla="*/ 1376787 h 4100867"/>
              <a:gd name="connsiteX10" fmla="*/ 2751442 w 4108426"/>
              <a:gd name="connsiteY10" fmla="*/ 1466728 h 4100867"/>
              <a:gd name="connsiteX11" fmla="*/ 1739606 w 4108426"/>
              <a:gd name="connsiteY11" fmla="*/ 2463574 h 4100867"/>
              <a:gd name="connsiteX12" fmla="*/ 1319881 w 4108426"/>
              <a:gd name="connsiteY12" fmla="*/ 3025705 h 4100867"/>
              <a:gd name="connsiteX13" fmla="*/ 1274911 w 4108426"/>
              <a:gd name="connsiteY13" fmla="*/ 3333003 h 4100867"/>
              <a:gd name="connsiteX14" fmla="*/ 1394832 w 4108426"/>
              <a:gd name="connsiteY14" fmla="*/ 3812689 h 4100867"/>
              <a:gd name="connsiteX15" fmla="*/ 1207455 w 4108426"/>
              <a:gd name="connsiteY15" fmla="*/ 4097502 h 4100867"/>
              <a:gd name="connsiteX16" fmla="*/ 847691 w 4108426"/>
              <a:gd name="connsiteY16" fmla="*/ 3940105 h 4100867"/>
              <a:gd name="connsiteX17" fmla="*/ 637829 w 4108426"/>
              <a:gd name="connsiteY17" fmla="*/ 3520380 h 4100867"/>
              <a:gd name="connsiteX18" fmla="*/ 435461 w 4108426"/>
              <a:gd name="connsiteY18" fmla="*/ 3467915 h 4100867"/>
              <a:gd name="connsiteX19" fmla="*/ 105678 w 4108426"/>
              <a:gd name="connsiteY19" fmla="*/ 3370479 h 4100867"/>
              <a:gd name="connsiteX20" fmla="*/ 8242 w 4108426"/>
              <a:gd name="connsiteY20" fmla="*/ 3063180 h 4100867"/>
              <a:gd name="connsiteX21" fmla="*/ 285560 w 4108426"/>
              <a:gd name="connsiteY21" fmla="*/ 2740892 h 4100867"/>
              <a:gd name="connsiteX22" fmla="*/ 1035068 w 4108426"/>
              <a:gd name="connsiteY22" fmla="*/ 2433593 h 4100867"/>
              <a:gd name="connsiteX0" fmla="*/ 1035068 w 4108426"/>
              <a:gd name="connsiteY0" fmla="*/ 2433593 h 4100867"/>
              <a:gd name="connsiteX1" fmla="*/ 2489114 w 4108426"/>
              <a:gd name="connsiteY1" fmla="*/ 934577 h 4100867"/>
              <a:gd name="connsiteX2" fmla="*/ 2564065 w 4108426"/>
              <a:gd name="connsiteY2" fmla="*/ 447397 h 4100867"/>
              <a:gd name="connsiteX3" fmla="*/ 2683986 w 4108426"/>
              <a:gd name="connsiteY3" fmla="*/ 12682 h 4100867"/>
              <a:gd name="connsiteX4" fmla="*/ 3036254 w 4108426"/>
              <a:gd name="connsiteY4" fmla="*/ 162583 h 4100867"/>
              <a:gd name="connsiteX5" fmla="*/ 3246117 w 4108426"/>
              <a:gd name="connsiteY5" fmla="*/ 634774 h 4100867"/>
              <a:gd name="connsiteX6" fmla="*/ 3673337 w 4108426"/>
              <a:gd name="connsiteY6" fmla="*/ 627279 h 4100867"/>
              <a:gd name="connsiteX7" fmla="*/ 4108052 w 4108426"/>
              <a:gd name="connsiteY7" fmla="*/ 1129449 h 4100867"/>
              <a:gd name="connsiteX8" fmla="*/ 3598386 w 4108426"/>
              <a:gd name="connsiteY8" fmla="*/ 1541679 h 4100867"/>
              <a:gd name="connsiteX9" fmla="*/ 2998779 w 4108426"/>
              <a:gd name="connsiteY9" fmla="*/ 1376787 h 4100867"/>
              <a:gd name="connsiteX10" fmla="*/ 2751442 w 4108426"/>
              <a:gd name="connsiteY10" fmla="*/ 1466728 h 4100867"/>
              <a:gd name="connsiteX11" fmla="*/ 1739606 w 4108426"/>
              <a:gd name="connsiteY11" fmla="*/ 2463574 h 4100867"/>
              <a:gd name="connsiteX12" fmla="*/ 1319881 w 4108426"/>
              <a:gd name="connsiteY12" fmla="*/ 3025705 h 4100867"/>
              <a:gd name="connsiteX13" fmla="*/ 1274911 w 4108426"/>
              <a:gd name="connsiteY13" fmla="*/ 3333003 h 4100867"/>
              <a:gd name="connsiteX14" fmla="*/ 1394832 w 4108426"/>
              <a:gd name="connsiteY14" fmla="*/ 3812689 h 4100867"/>
              <a:gd name="connsiteX15" fmla="*/ 1207455 w 4108426"/>
              <a:gd name="connsiteY15" fmla="*/ 4097502 h 4100867"/>
              <a:gd name="connsiteX16" fmla="*/ 847691 w 4108426"/>
              <a:gd name="connsiteY16" fmla="*/ 3940105 h 4100867"/>
              <a:gd name="connsiteX17" fmla="*/ 637829 w 4108426"/>
              <a:gd name="connsiteY17" fmla="*/ 3520380 h 4100867"/>
              <a:gd name="connsiteX18" fmla="*/ 435461 w 4108426"/>
              <a:gd name="connsiteY18" fmla="*/ 3467915 h 4100867"/>
              <a:gd name="connsiteX19" fmla="*/ 105678 w 4108426"/>
              <a:gd name="connsiteY19" fmla="*/ 3370479 h 4100867"/>
              <a:gd name="connsiteX20" fmla="*/ 8242 w 4108426"/>
              <a:gd name="connsiteY20" fmla="*/ 3063180 h 4100867"/>
              <a:gd name="connsiteX21" fmla="*/ 285560 w 4108426"/>
              <a:gd name="connsiteY21" fmla="*/ 2740892 h 4100867"/>
              <a:gd name="connsiteX22" fmla="*/ 1035068 w 4108426"/>
              <a:gd name="connsiteY22" fmla="*/ 2433593 h 4100867"/>
              <a:gd name="connsiteX0" fmla="*/ 1035068 w 4118434"/>
              <a:gd name="connsiteY0" fmla="*/ 2433593 h 4100867"/>
              <a:gd name="connsiteX1" fmla="*/ 2489114 w 4118434"/>
              <a:gd name="connsiteY1" fmla="*/ 934577 h 4100867"/>
              <a:gd name="connsiteX2" fmla="*/ 2564065 w 4118434"/>
              <a:gd name="connsiteY2" fmla="*/ 447397 h 4100867"/>
              <a:gd name="connsiteX3" fmla="*/ 2683986 w 4118434"/>
              <a:gd name="connsiteY3" fmla="*/ 12682 h 4100867"/>
              <a:gd name="connsiteX4" fmla="*/ 3036254 w 4118434"/>
              <a:gd name="connsiteY4" fmla="*/ 162583 h 4100867"/>
              <a:gd name="connsiteX5" fmla="*/ 3246117 w 4118434"/>
              <a:gd name="connsiteY5" fmla="*/ 634774 h 4100867"/>
              <a:gd name="connsiteX6" fmla="*/ 3673337 w 4118434"/>
              <a:gd name="connsiteY6" fmla="*/ 627279 h 4100867"/>
              <a:gd name="connsiteX7" fmla="*/ 3920675 w 4118434"/>
              <a:gd name="connsiteY7" fmla="*/ 829646 h 4100867"/>
              <a:gd name="connsiteX8" fmla="*/ 4108052 w 4118434"/>
              <a:gd name="connsiteY8" fmla="*/ 1129449 h 4100867"/>
              <a:gd name="connsiteX9" fmla="*/ 3598386 w 4118434"/>
              <a:gd name="connsiteY9" fmla="*/ 1541679 h 4100867"/>
              <a:gd name="connsiteX10" fmla="*/ 2998779 w 4118434"/>
              <a:gd name="connsiteY10" fmla="*/ 1376787 h 4100867"/>
              <a:gd name="connsiteX11" fmla="*/ 2751442 w 4118434"/>
              <a:gd name="connsiteY11" fmla="*/ 1466728 h 4100867"/>
              <a:gd name="connsiteX12" fmla="*/ 1739606 w 4118434"/>
              <a:gd name="connsiteY12" fmla="*/ 2463574 h 4100867"/>
              <a:gd name="connsiteX13" fmla="*/ 1319881 w 4118434"/>
              <a:gd name="connsiteY13" fmla="*/ 3025705 h 4100867"/>
              <a:gd name="connsiteX14" fmla="*/ 1274911 w 4118434"/>
              <a:gd name="connsiteY14" fmla="*/ 3333003 h 4100867"/>
              <a:gd name="connsiteX15" fmla="*/ 1394832 w 4118434"/>
              <a:gd name="connsiteY15" fmla="*/ 3812689 h 4100867"/>
              <a:gd name="connsiteX16" fmla="*/ 1207455 w 4118434"/>
              <a:gd name="connsiteY16" fmla="*/ 4097502 h 4100867"/>
              <a:gd name="connsiteX17" fmla="*/ 847691 w 4118434"/>
              <a:gd name="connsiteY17" fmla="*/ 3940105 h 4100867"/>
              <a:gd name="connsiteX18" fmla="*/ 637829 w 4118434"/>
              <a:gd name="connsiteY18" fmla="*/ 3520380 h 4100867"/>
              <a:gd name="connsiteX19" fmla="*/ 435461 w 4118434"/>
              <a:gd name="connsiteY19" fmla="*/ 3467915 h 4100867"/>
              <a:gd name="connsiteX20" fmla="*/ 105678 w 4118434"/>
              <a:gd name="connsiteY20" fmla="*/ 3370479 h 4100867"/>
              <a:gd name="connsiteX21" fmla="*/ 8242 w 4118434"/>
              <a:gd name="connsiteY21" fmla="*/ 3063180 h 4100867"/>
              <a:gd name="connsiteX22" fmla="*/ 285560 w 4118434"/>
              <a:gd name="connsiteY22" fmla="*/ 2740892 h 4100867"/>
              <a:gd name="connsiteX23" fmla="*/ 1035068 w 4118434"/>
              <a:gd name="connsiteY23" fmla="*/ 2433593 h 4100867"/>
              <a:gd name="connsiteX0" fmla="*/ 1035068 w 4123871"/>
              <a:gd name="connsiteY0" fmla="*/ 2433593 h 4100867"/>
              <a:gd name="connsiteX1" fmla="*/ 2489114 w 4123871"/>
              <a:gd name="connsiteY1" fmla="*/ 934577 h 4100867"/>
              <a:gd name="connsiteX2" fmla="*/ 2564065 w 4123871"/>
              <a:gd name="connsiteY2" fmla="*/ 447397 h 4100867"/>
              <a:gd name="connsiteX3" fmla="*/ 2683986 w 4123871"/>
              <a:gd name="connsiteY3" fmla="*/ 12682 h 4100867"/>
              <a:gd name="connsiteX4" fmla="*/ 3036254 w 4123871"/>
              <a:gd name="connsiteY4" fmla="*/ 162583 h 4100867"/>
              <a:gd name="connsiteX5" fmla="*/ 3246117 w 4123871"/>
              <a:gd name="connsiteY5" fmla="*/ 634774 h 4100867"/>
              <a:gd name="connsiteX6" fmla="*/ 3673337 w 4123871"/>
              <a:gd name="connsiteY6" fmla="*/ 627279 h 4100867"/>
              <a:gd name="connsiteX7" fmla="*/ 3965645 w 4123871"/>
              <a:gd name="connsiteY7" fmla="*/ 799666 h 4100867"/>
              <a:gd name="connsiteX8" fmla="*/ 4108052 w 4123871"/>
              <a:gd name="connsiteY8" fmla="*/ 1129449 h 4100867"/>
              <a:gd name="connsiteX9" fmla="*/ 3598386 w 4123871"/>
              <a:gd name="connsiteY9" fmla="*/ 1541679 h 4100867"/>
              <a:gd name="connsiteX10" fmla="*/ 2998779 w 4123871"/>
              <a:gd name="connsiteY10" fmla="*/ 1376787 h 4100867"/>
              <a:gd name="connsiteX11" fmla="*/ 2751442 w 4123871"/>
              <a:gd name="connsiteY11" fmla="*/ 1466728 h 4100867"/>
              <a:gd name="connsiteX12" fmla="*/ 1739606 w 4123871"/>
              <a:gd name="connsiteY12" fmla="*/ 2463574 h 4100867"/>
              <a:gd name="connsiteX13" fmla="*/ 1319881 w 4123871"/>
              <a:gd name="connsiteY13" fmla="*/ 3025705 h 4100867"/>
              <a:gd name="connsiteX14" fmla="*/ 1274911 w 4123871"/>
              <a:gd name="connsiteY14" fmla="*/ 3333003 h 4100867"/>
              <a:gd name="connsiteX15" fmla="*/ 1394832 w 4123871"/>
              <a:gd name="connsiteY15" fmla="*/ 3812689 h 4100867"/>
              <a:gd name="connsiteX16" fmla="*/ 1207455 w 4123871"/>
              <a:gd name="connsiteY16" fmla="*/ 4097502 h 4100867"/>
              <a:gd name="connsiteX17" fmla="*/ 847691 w 4123871"/>
              <a:gd name="connsiteY17" fmla="*/ 3940105 h 4100867"/>
              <a:gd name="connsiteX18" fmla="*/ 637829 w 4123871"/>
              <a:gd name="connsiteY18" fmla="*/ 3520380 h 4100867"/>
              <a:gd name="connsiteX19" fmla="*/ 435461 w 4123871"/>
              <a:gd name="connsiteY19" fmla="*/ 3467915 h 4100867"/>
              <a:gd name="connsiteX20" fmla="*/ 105678 w 4123871"/>
              <a:gd name="connsiteY20" fmla="*/ 3370479 h 4100867"/>
              <a:gd name="connsiteX21" fmla="*/ 8242 w 4123871"/>
              <a:gd name="connsiteY21" fmla="*/ 3063180 h 4100867"/>
              <a:gd name="connsiteX22" fmla="*/ 285560 w 4123871"/>
              <a:gd name="connsiteY22" fmla="*/ 2740892 h 4100867"/>
              <a:gd name="connsiteX23" fmla="*/ 1035068 w 4123871"/>
              <a:gd name="connsiteY23" fmla="*/ 2433593 h 4100867"/>
              <a:gd name="connsiteX0" fmla="*/ 1035068 w 4109101"/>
              <a:gd name="connsiteY0" fmla="*/ 2433593 h 4100867"/>
              <a:gd name="connsiteX1" fmla="*/ 2489114 w 4109101"/>
              <a:gd name="connsiteY1" fmla="*/ 934577 h 4100867"/>
              <a:gd name="connsiteX2" fmla="*/ 2564065 w 4109101"/>
              <a:gd name="connsiteY2" fmla="*/ 447397 h 4100867"/>
              <a:gd name="connsiteX3" fmla="*/ 2683986 w 4109101"/>
              <a:gd name="connsiteY3" fmla="*/ 12682 h 4100867"/>
              <a:gd name="connsiteX4" fmla="*/ 3036254 w 4109101"/>
              <a:gd name="connsiteY4" fmla="*/ 162583 h 4100867"/>
              <a:gd name="connsiteX5" fmla="*/ 3246117 w 4109101"/>
              <a:gd name="connsiteY5" fmla="*/ 634774 h 4100867"/>
              <a:gd name="connsiteX6" fmla="*/ 3673337 w 4109101"/>
              <a:gd name="connsiteY6" fmla="*/ 627279 h 4100867"/>
              <a:gd name="connsiteX7" fmla="*/ 3965645 w 4109101"/>
              <a:gd name="connsiteY7" fmla="*/ 799666 h 4100867"/>
              <a:gd name="connsiteX8" fmla="*/ 4108052 w 4109101"/>
              <a:gd name="connsiteY8" fmla="*/ 1129449 h 4100867"/>
              <a:gd name="connsiteX9" fmla="*/ 3898189 w 4109101"/>
              <a:gd name="connsiteY9" fmla="*/ 1376787 h 4100867"/>
              <a:gd name="connsiteX10" fmla="*/ 3598386 w 4109101"/>
              <a:gd name="connsiteY10" fmla="*/ 1541679 h 4100867"/>
              <a:gd name="connsiteX11" fmla="*/ 2998779 w 4109101"/>
              <a:gd name="connsiteY11" fmla="*/ 1376787 h 4100867"/>
              <a:gd name="connsiteX12" fmla="*/ 2751442 w 4109101"/>
              <a:gd name="connsiteY12" fmla="*/ 1466728 h 4100867"/>
              <a:gd name="connsiteX13" fmla="*/ 1739606 w 4109101"/>
              <a:gd name="connsiteY13" fmla="*/ 2463574 h 4100867"/>
              <a:gd name="connsiteX14" fmla="*/ 1319881 w 4109101"/>
              <a:gd name="connsiteY14" fmla="*/ 3025705 h 4100867"/>
              <a:gd name="connsiteX15" fmla="*/ 1274911 w 4109101"/>
              <a:gd name="connsiteY15" fmla="*/ 3333003 h 4100867"/>
              <a:gd name="connsiteX16" fmla="*/ 1394832 w 4109101"/>
              <a:gd name="connsiteY16" fmla="*/ 3812689 h 4100867"/>
              <a:gd name="connsiteX17" fmla="*/ 1207455 w 4109101"/>
              <a:gd name="connsiteY17" fmla="*/ 4097502 h 4100867"/>
              <a:gd name="connsiteX18" fmla="*/ 847691 w 4109101"/>
              <a:gd name="connsiteY18" fmla="*/ 3940105 h 4100867"/>
              <a:gd name="connsiteX19" fmla="*/ 637829 w 4109101"/>
              <a:gd name="connsiteY19" fmla="*/ 3520380 h 4100867"/>
              <a:gd name="connsiteX20" fmla="*/ 435461 w 4109101"/>
              <a:gd name="connsiteY20" fmla="*/ 3467915 h 4100867"/>
              <a:gd name="connsiteX21" fmla="*/ 105678 w 4109101"/>
              <a:gd name="connsiteY21" fmla="*/ 3370479 h 4100867"/>
              <a:gd name="connsiteX22" fmla="*/ 8242 w 4109101"/>
              <a:gd name="connsiteY22" fmla="*/ 3063180 h 4100867"/>
              <a:gd name="connsiteX23" fmla="*/ 285560 w 4109101"/>
              <a:gd name="connsiteY23" fmla="*/ 2740892 h 4100867"/>
              <a:gd name="connsiteX24" fmla="*/ 1035068 w 4109101"/>
              <a:gd name="connsiteY24" fmla="*/ 2433593 h 4100867"/>
              <a:gd name="connsiteX0" fmla="*/ 1035068 w 4108288"/>
              <a:gd name="connsiteY0" fmla="*/ 2433593 h 4100867"/>
              <a:gd name="connsiteX1" fmla="*/ 2489114 w 4108288"/>
              <a:gd name="connsiteY1" fmla="*/ 934577 h 4100867"/>
              <a:gd name="connsiteX2" fmla="*/ 2564065 w 4108288"/>
              <a:gd name="connsiteY2" fmla="*/ 447397 h 4100867"/>
              <a:gd name="connsiteX3" fmla="*/ 2683986 w 4108288"/>
              <a:gd name="connsiteY3" fmla="*/ 12682 h 4100867"/>
              <a:gd name="connsiteX4" fmla="*/ 3036254 w 4108288"/>
              <a:gd name="connsiteY4" fmla="*/ 162583 h 4100867"/>
              <a:gd name="connsiteX5" fmla="*/ 3246117 w 4108288"/>
              <a:gd name="connsiteY5" fmla="*/ 634774 h 4100867"/>
              <a:gd name="connsiteX6" fmla="*/ 3673337 w 4108288"/>
              <a:gd name="connsiteY6" fmla="*/ 627279 h 4100867"/>
              <a:gd name="connsiteX7" fmla="*/ 3965645 w 4108288"/>
              <a:gd name="connsiteY7" fmla="*/ 799666 h 4100867"/>
              <a:gd name="connsiteX8" fmla="*/ 4108052 w 4108288"/>
              <a:gd name="connsiteY8" fmla="*/ 1129449 h 4100867"/>
              <a:gd name="connsiteX9" fmla="*/ 3935665 w 4108288"/>
              <a:gd name="connsiteY9" fmla="*/ 1429252 h 4100867"/>
              <a:gd name="connsiteX10" fmla="*/ 3598386 w 4108288"/>
              <a:gd name="connsiteY10" fmla="*/ 1541679 h 4100867"/>
              <a:gd name="connsiteX11" fmla="*/ 2998779 w 4108288"/>
              <a:gd name="connsiteY11" fmla="*/ 1376787 h 4100867"/>
              <a:gd name="connsiteX12" fmla="*/ 2751442 w 4108288"/>
              <a:gd name="connsiteY12" fmla="*/ 1466728 h 4100867"/>
              <a:gd name="connsiteX13" fmla="*/ 1739606 w 4108288"/>
              <a:gd name="connsiteY13" fmla="*/ 2463574 h 4100867"/>
              <a:gd name="connsiteX14" fmla="*/ 1319881 w 4108288"/>
              <a:gd name="connsiteY14" fmla="*/ 3025705 h 4100867"/>
              <a:gd name="connsiteX15" fmla="*/ 1274911 w 4108288"/>
              <a:gd name="connsiteY15" fmla="*/ 3333003 h 4100867"/>
              <a:gd name="connsiteX16" fmla="*/ 1394832 w 4108288"/>
              <a:gd name="connsiteY16" fmla="*/ 3812689 h 4100867"/>
              <a:gd name="connsiteX17" fmla="*/ 1207455 w 4108288"/>
              <a:gd name="connsiteY17" fmla="*/ 4097502 h 4100867"/>
              <a:gd name="connsiteX18" fmla="*/ 847691 w 4108288"/>
              <a:gd name="connsiteY18" fmla="*/ 3940105 h 4100867"/>
              <a:gd name="connsiteX19" fmla="*/ 637829 w 4108288"/>
              <a:gd name="connsiteY19" fmla="*/ 3520380 h 4100867"/>
              <a:gd name="connsiteX20" fmla="*/ 435461 w 4108288"/>
              <a:gd name="connsiteY20" fmla="*/ 3467915 h 4100867"/>
              <a:gd name="connsiteX21" fmla="*/ 105678 w 4108288"/>
              <a:gd name="connsiteY21" fmla="*/ 3370479 h 4100867"/>
              <a:gd name="connsiteX22" fmla="*/ 8242 w 4108288"/>
              <a:gd name="connsiteY22" fmla="*/ 3063180 h 4100867"/>
              <a:gd name="connsiteX23" fmla="*/ 285560 w 4108288"/>
              <a:gd name="connsiteY23" fmla="*/ 2740892 h 4100867"/>
              <a:gd name="connsiteX24" fmla="*/ 1035068 w 4108288"/>
              <a:gd name="connsiteY24" fmla="*/ 2433593 h 4100867"/>
              <a:gd name="connsiteX0" fmla="*/ 1035068 w 4108288"/>
              <a:gd name="connsiteY0" fmla="*/ 2433593 h 4100867"/>
              <a:gd name="connsiteX1" fmla="*/ 2489114 w 4108288"/>
              <a:gd name="connsiteY1" fmla="*/ 934577 h 4100867"/>
              <a:gd name="connsiteX2" fmla="*/ 2564065 w 4108288"/>
              <a:gd name="connsiteY2" fmla="*/ 447397 h 4100867"/>
              <a:gd name="connsiteX3" fmla="*/ 2683986 w 4108288"/>
              <a:gd name="connsiteY3" fmla="*/ 12682 h 4100867"/>
              <a:gd name="connsiteX4" fmla="*/ 3036254 w 4108288"/>
              <a:gd name="connsiteY4" fmla="*/ 162583 h 4100867"/>
              <a:gd name="connsiteX5" fmla="*/ 3246117 w 4108288"/>
              <a:gd name="connsiteY5" fmla="*/ 634774 h 4100867"/>
              <a:gd name="connsiteX6" fmla="*/ 3673337 w 4108288"/>
              <a:gd name="connsiteY6" fmla="*/ 627279 h 4100867"/>
              <a:gd name="connsiteX7" fmla="*/ 3965645 w 4108288"/>
              <a:gd name="connsiteY7" fmla="*/ 799666 h 4100867"/>
              <a:gd name="connsiteX8" fmla="*/ 4108052 w 4108288"/>
              <a:gd name="connsiteY8" fmla="*/ 1129449 h 4100867"/>
              <a:gd name="connsiteX9" fmla="*/ 3935665 w 4108288"/>
              <a:gd name="connsiteY9" fmla="*/ 1429252 h 4100867"/>
              <a:gd name="connsiteX10" fmla="*/ 3598386 w 4108288"/>
              <a:gd name="connsiteY10" fmla="*/ 1541679 h 4100867"/>
              <a:gd name="connsiteX11" fmla="*/ 3118700 w 4108288"/>
              <a:gd name="connsiteY11" fmla="*/ 1421757 h 4100867"/>
              <a:gd name="connsiteX12" fmla="*/ 2751442 w 4108288"/>
              <a:gd name="connsiteY12" fmla="*/ 1466728 h 4100867"/>
              <a:gd name="connsiteX13" fmla="*/ 1739606 w 4108288"/>
              <a:gd name="connsiteY13" fmla="*/ 2463574 h 4100867"/>
              <a:gd name="connsiteX14" fmla="*/ 1319881 w 4108288"/>
              <a:gd name="connsiteY14" fmla="*/ 3025705 h 4100867"/>
              <a:gd name="connsiteX15" fmla="*/ 1274911 w 4108288"/>
              <a:gd name="connsiteY15" fmla="*/ 3333003 h 4100867"/>
              <a:gd name="connsiteX16" fmla="*/ 1394832 w 4108288"/>
              <a:gd name="connsiteY16" fmla="*/ 3812689 h 4100867"/>
              <a:gd name="connsiteX17" fmla="*/ 1207455 w 4108288"/>
              <a:gd name="connsiteY17" fmla="*/ 4097502 h 4100867"/>
              <a:gd name="connsiteX18" fmla="*/ 847691 w 4108288"/>
              <a:gd name="connsiteY18" fmla="*/ 3940105 h 4100867"/>
              <a:gd name="connsiteX19" fmla="*/ 637829 w 4108288"/>
              <a:gd name="connsiteY19" fmla="*/ 3520380 h 4100867"/>
              <a:gd name="connsiteX20" fmla="*/ 435461 w 4108288"/>
              <a:gd name="connsiteY20" fmla="*/ 3467915 h 4100867"/>
              <a:gd name="connsiteX21" fmla="*/ 105678 w 4108288"/>
              <a:gd name="connsiteY21" fmla="*/ 3370479 h 4100867"/>
              <a:gd name="connsiteX22" fmla="*/ 8242 w 4108288"/>
              <a:gd name="connsiteY22" fmla="*/ 3063180 h 4100867"/>
              <a:gd name="connsiteX23" fmla="*/ 285560 w 4108288"/>
              <a:gd name="connsiteY23" fmla="*/ 2740892 h 4100867"/>
              <a:gd name="connsiteX24" fmla="*/ 1035068 w 4108288"/>
              <a:gd name="connsiteY24" fmla="*/ 2433593 h 4100867"/>
              <a:gd name="connsiteX0" fmla="*/ 1035068 w 4108288"/>
              <a:gd name="connsiteY0" fmla="*/ 2433593 h 4100867"/>
              <a:gd name="connsiteX1" fmla="*/ 1859527 w 4108288"/>
              <a:gd name="connsiteY1" fmla="*/ 1646610 h 4100867"/>
              <a:gd name="connsiteX2" fmla="*/ 2489114 w 4108288"/>
              <a:gd name="connsiteY2" fmla="*/ 934577 h 4100867"/>
              <a:gd name="connsiteX3" fmla="*/ 2564065 w 4108288"/>
              <a:gd name="connsiteY3" fmla="*/ 447397 h 4100867"/>
              <a:gd name="connsiteX4" fmla="*/ 2683986 w 4108288"/>
              <a:gd name="connsiteY4" fmla="*/ 12682 h 4100867"/>
              <a:gd name="connsiteX5" fmla="*/ 3036254 w 4108288"/>
              <a:gd name="connsiteY5" fmla="*/ 162583 h 4100867"/>
              <a:gd name="connsiteX6" fmla="*/ 3246117 w 4108288"/>
              <a:gd name="connsiteY6" fmla="*/ 634774 h 4100867"/>
              <a:gd name="connsiteX7" fmla="*/ 3673337 w 4108288"/>
              <a:gd name="connsiteY7" fmla="*/ 627279 h 4100867"/>
              <a:gd name="connsiteX8" fmla="*/ 3965645 w 4108288"/>
              <a:gd name="connsiteY8" fmla="*/ 799666 h 4100867"/>
              <a:gd name="connsiteX9" fmla="*/ 4108052 w 4108288"/>
              <a:gd name="connsiteY9" fmla="*/ 1129449 h 4100867"/>
              <a:gd name="connsiteX10" fmla="*/ 3935665 w 4108288"/>
              <a:gd name="connsiteY10" fmla="*/ 1429252 h 4100867"/>
              <a:gd name="connsiteX11" fmla="*/ 3598386 w 4108288"/>
              <a:gd name="connsiteY11" fmla="*/ 1541679 h 4100867"/>
              <a:gd name="connsiteX12" fmla="*/ 3118700 w 4108288"/>
              <a:gd name="connsiteY12" fmla="*/ 1421757 h 4100867"/>
              <a:gd name="connsiteX13" fmla="*/ 2751442 w 4108288"/>
              <a:gd name="connsiteY13" fmla="*/ 1466728 h 4100867"/>
              <a:gd name="connsiteX14" fmla="*/ 1739606 w 4108288"/>
              <a:gd name="connsiteY14" fmla="*/ 2463574 h 4100867"/>
              <a:gd name="connsiteX15" fmla="*/ 1319881 w 4108288"/>
              <a:gd name="connsiteY15" fmla="*/ 3025705 h 4100867"/>
              <a:gd name="connsiteX16" fmla="*/ 1274911 w 4108288"/>
              <a:gd name="connsiteY16" fmla="*/ 3333003 h 4100867"/>
              <a:gd name="connsiteX17" fmla="*/ 1394832 w 4108288"/>
              <a:gd name="connsiteY17" fmla="*/ 3812689 h 4100867"/>
              <a:gd name="connsiteX18" fmla="*/ 1207455 w 4108288"/>
              <a:gd name="connsiteY18" fmla="*/ 4097502 h 4100867"/>
              <a:gd name="connsiteX19" fmla="*/ 847691 w 4108288"/>
              <a:gd name="connsiteY19" fmla="*/ 3940105 h 4100867"/>
              <a:gd name="connsiteX20" fmla="*/ 637829 w 4108288"/>
              <a:gd name="connsiteY20" fmla="*/ 3520380 h 4100867"/>
              <a:gd name="connsiteX21" fmla="*/ 435461 w 4108288"/>
              <a:gd name="connsiteY21" fmla="*/ 3467915 h 4100867"/>
              <a:gd name="connsiteX22" fmla="*/ 105678 w 4108288"/>
              <a:gd name="connsiteY22" fmla="*/ 3370479 h 4100867"/>
              <a:gd name="connsiteX23" fmla="*/ 8242 w 4108288"/>
              <a:gd name="connsiteY23" fmla="*/ 3063180 h 4100867"/>
              <a:gd name="connsiteX24" fmla="*/ 285560 w 4108288"/>
              <a:gd name="connsiteY24" fmla="*/ 2740892 h 4100867"/>
              <a:gd name="connsiteX25" fmla="*/ 1035068 w 4108288"/>
              <a:gd name="connsiteY25" fmla="*/ 2433593 h 4100867"/>
              <a:gd name="connsiteX0" fmla="*/ 1035068 w 4108288"/>
              <a:gd name="connsiteY0" fmla="*/ 2433593 h 4100867"/>
              <a:gd name="connsiteX1" fmla="*/ 1807062 w 4108288"/>
              <a:gd name="connsiteY1" fmla="*/ 1624125 h 4100867"/>
              <a:gd name="connsiteX2" fmla="*/ 2489114 w 4108288"/>
              <a:gd name="connsiteY2" fmla="*/ 934577 h 4100867"/>
              <a:gd name="connsiteX3" fmla="*/ 2564065 w 4108288"/>
              <a:gd name="connsiteY3" fmla="*/ 447397 h 4100867"/>
              <a:gd name="connsiteX4" fmla="*/ 2683986 w 4108288"/>
              <a:gd name="connsiteY4" fmla="*/ 12682 h 4100867"/>
              <a:gd name="connsiteX5" fmla="*/ 3036254 w 4108288"/>
              <a:gd name="connsiteY5" fmla="*/ 162583 h 4100867"/>
              <a:gd name="connsiteX6" fmla="*/ 3246117 w 4108288"/>
              <a:gd name="connsiteY6" fmla="*/ 634774 h 4100867"/>
              <a:gd name="connsiteX7" fmla="*/ 3673337 w 4108288"/>
              <a:gd name="connsiteY7" fmla="*/ 627279 h 4100867"/>
              <a:gd name="connsiteX8" fmla="*/ 3965645 w 4108288"/>
              <a:gd name="connsiteY8" fmla="*/ 799666 h 4100867"/>
              <a:gd name="connsiteX9" fmla="*/ 4108052 w 4108288"/>
              <a:gd name="connsiteY9" fmla="*/ 1129449 h 4100867"/>
              <a:gd name="connsiteX10" fmla="*/ 3935665 w 4108288"/>
              <a:gd name="connsiteY10" fmla="*/ 1429252 h 4100867"/>
              <a:gd name="connsiteX11" fmla="*/ 3598386 w 4108288"/>
              <a:gd name="connsiteY11" fmla="*/ 1541679 h 4100867"/>
              <a:gd name="connsiteX12" fmla="*/ 3118700 w 4108288"/>
              <a:gd name="connsiteY12" fmla="*/ 1421757 h 4100867"/>
              <a:gd name="connsiteX13" fmla="*/ 2751442 w 4108288"/>
              <a:gd name="connsiteY13" fmla="*/ 1466728 h 4100867"/>
              <a:gd name="connsiteX14" fmla="*/ 1739606 w 4108288"/>
              <a:gd name="connsiteY14" fmla="*/ 2463574 h 4100867"/>
              <a:gd name="connsiteX15" fmla="*/ 1319881 w 4108288"/>
              <a:gd name="connsiteY15" fmla="*/ 3025705 h 4100867"/>
              <a:gd name="connsiteX16" fmla="*/ 1274911 w 4108288"/>
              <a:gd name="connsiteY16" fmla="*/ 3333003 h 4100867"/>
              <a:gd name="connsiteX17" fmla="*/ 1394832 w 4108288"/>
              <a:gd name="connsiteY17" fmla="*/ 3812689 h 4100867"/>
              <a:gd name="connsiteX18" fmla="*/ 1207455 w 4108288"/>
              <a:gd name="connsiteY18" fmla="*/ 4097502 h 4100867"/>
              <a:gd name="connsiteX19" fmla="*/ 847691 w 4108288"/>
              <a:gd name="connsiteY19" fmla="*/ 3940105 h 4100867"/>
              <a:gd name="connsiteX20" fmla="*/ 637829 w 4108288"/>
              <a:gd name="connsiteY20" fmla="*/ 3520380 h 4100867"/>
              <a:gd name="connsiteX21" fmla="*/ 435461 w 4108288"/>
              <a:gd name="connsiteY21" fmla="*/ 3467915 h 4100867"/>
              <a:gd name="connsiteX22" fmla="*/ 105678 w 4108288"/>
              <a:gd name="connsiteY22" fmla="*/ 3370479 h 4100867"/>
              <a:gd name="connsiteX23" fmla="*/ 8242 w 4108288"/>
              <a:gd name="connsiteY23" fmla="*/ 3063180 h 4100867"/>
              <a:gd name="connsiteX24" fmla="*/ 285560 w 4108288"/>
              <a:gd name="connsiteY24" fmla="*/ 2740892 h 4100867"/>
              <a:gd name="connsiteX25" fmla="*/ 1035068 w 4108288"/>
              <a:gd name="connsiteY25" fmla="*/ 2433593 h 410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08288" h="4100867">
                <a:moveTo>
                  <a:pt x="1035068" y="2433593"/>
                </a:moveTo>
                <a:cubicBezTo>
                  <a:pt x="1288652" y="2247465"/>
                  <a:pt x="1564721" y="1873961"/>
                  <a:pt x="1807062" y="1624125"/>
                </a:cubicBezTo>
                <a:cubicBezTo>
                  <a:pt x="2049403" y="1374289"/>
                  <a:pt x="2362947" y="1130698"/>
                  <a:pt x="2489114" y="934577"/>
                </a:cubicBezTo>
                <a:cubicBezTo>
                  <a:pt x="2615281" y="738456"/>
                  <a:pt x="2569062" y="608542"/>
                  <a:pt x="2564065" y="447397"/>
                </a:cubicBezTo>
                <a:cubicBezTo>
                  <a:pt x="2536583" y="301243"/>
                  <a:pt x="2605288" y="60151"/>
                  <a:pt x="2683986" y="12682"/>
                </a:cubicBezTo>
                <a:cubicBezTo>
                  <a:pt x="2762684" y="-34787"/>
                  <a:pt x="2942566" y="58901"/>
                  <a:pt x="3036254" y="162583"/>
                </a:cubicBezTo>
                <a:cubicBezTo>
                  <a:pt x="3129943" y="266265"/>
                  <a:pt x="3139937" y="557325"/>
                  <a:pt x="3246117" y="634774"/>
                </a:cubicBezTo>
                <a:cubicBezTo>
                  <a:pt x="3352298" y="712223"/>
                  <a:pt x="3553416" y="599797"/>
                  <a:pt x="3673337" y="627279"/>
                </a:cubicBezTo>
                <a:cubicBezTo>
                  <a:pt x="3793258" y="654761"/>
                  <a:pt x="3893193" y="715971"/>
                  <a:pt x="3965645" y="799666"/>
                </a:cubicBezTo>
                <a:cubicBezTo>
                  <a:pt x="4038098" y="883361"/>
                  <a:pt x="4113049" y="1024518"/>
                  <a:pt x="4108052" y="1129449"/>
                </a:cubicBezTo>
                <a:cubicBezTo>
                  <a:pt x="4103055" y="1234380"/>
                  <a:pt x="4020609" y="1360547"/>
                  <a:pt x="3935665" y="1429252"/>
                </a:cubicBezTo>
                <a:cubicBezTo>
                  <a:pt x="3850721" y="1497957"/>
                  <a:pt x="3734547" y="1542928"/>
                  <a:pt x="3598386" y="1541679"/>
                </a:cubicBezTo>
                <a:cubicBezTo>
                  <a:pt x="3462225" y="1540430"/>
                  <a:pt x="3259857" y="1434249"/>
                  <a:pt x="3118700" y="1421757"/>
                </a:cubicBezTo>
                <a:cubicBezTo>
                  <a:pt x="2977543" y="1409265"/>
                  <a:pt x="2981291" y="1293092"/>
                  <a:pt x="2751442" y="1466728"/>
                </a:cubicBezTo>
                <a:cubicBezTo>
                  <a:pt x="2521593" y="1640364"/>
                  <a:pt x="1978199" y="2203745"/>
                  <a:pt x="1739606" y="2463574"/>
                </a:cubicBezTo>
                <a:cubicBezTo>
                  <a:pt x="1501013" y="2723403"/>
                  <a:pt x="1397330" y="2880800"/>
                  <a:pt x="1319881" y="3025705"/>
                </a:cubicBezTo>
                <a:cubicBezTo>
                  <a:pt x="1242432" y="3170610"/>
                  <a:pt x="1262419" y="3201839"/>
                  <a:pt x="1274911" y="3333003"/>
                </a:cubicBezTo>
                <a:cubicBezTo>
                  <a:pt x="1287403" y="3464167"/>
                  <a:pt x="1406075" y="3685273"/>
                  <a:pt x="1394832" y="3812689"/>
                </a:cubicBezTo>
                <a:cubicBezTo>
                  <a:pt x="1383589" y="3940106"/>
                  <a:pt x="1298645" y="4076266"/>
                  <a:pt x="1207455" y="4097502"/>
                </a:cubicBezTo>
                <a:cubicBezTo>
                  <a:pt x="1116265" y="4118738"/>
                  <a:pt x="942629" y="4036292"/>
                  <a:pt x="847691" y="3940105"/>
                </a:cubicBezTo>
                <a:cubicBezTo>
                  <a:pt x="752753" y="3843918"/>
                  <a:pt x="706534" y="3599078"/>
                  <a:pt x="637829" y="3520380"/>
                </a:cubicBezTo>
                <a:cubicBezTo>
                  <a:pt x="569124" y="3441682"/>
                  <a:pt x="524153" y="3492899"/>
                  <a:pt x="435461" y="3467915"/>
                </a:cubicBezTo>
                <a:cubicBezTo>
                  <a:pt x="346769" y="3442931"/>
                  <a:pt x="176881" y="3437935"/>
                  <a:pt x="105678" y="3370479"/>
                </a:cubicBezTo>
                <a:cubicBezTo>
                  <a:pt x="34475" y="3303023"/>
                  <a:pt x="-21738" y="3168111"/>
                  <a:pt x="8242" y="3063180"/>
                </a:cubicBezTo>
                <a:cubicBezTo>
                  <a:pt x="38222" y="2958249"/>
                  <a:pt x="165639" y="2794607"/>
                  <a:pt x="285560" y="2740892"/>
                </a:cubicBezTo>
                <a:cubicBezTo>
                  <a:pt x="456698" y="2635961"/>
                  <a:pt x="781484" y="2619721"/>
                  <a:pt x="1035068" y="2433593"/>
                </a:cubicBezTo>
                <a:close/>
              </a:path>
            </a:pathLst>
          </a:custGeom>
          <a:solidFill>
            <a:srgbClr val="BFBFB3"/>
          </a:solidFill>
          <a:ln w="254000">
            <a:solidFill>
              <a:srgbClr val="504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94A2C-B647-5843-B2A9-888B3B76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7" b="95633" l="901" r="96603">
                        <a14:foregroundMark x1="6672" y1="68449" x2="9783" y2="80571"/>
                        <a14:foregroundMark x1="9783" y1="80571" x2="31068" y2="93918"/>
                        <a14:foregroundMark x1="31068" y1="93918" x2="30127" y2="80816"/>
                        <a14:foregroundMark x1="30127" y1="80816" x2="40401" y2="57306"/>
                        <a14:foregroundMark x1="40401" y1="57306" x2="48915" y2="47714"/>
                        <a14:foregroundMark x1="69237" y1="38052" x2="71920" y2="36776"/>
                        <a14:foregroundMark x1="48915" y1="47714" x2="67972" y2="38653"/>
                        <a14:foregroundMark x1="71920" y1="36776" x2="84363" y2="36776"/>
                        <a14:foregroundMark x1="84363" y1="36776" x2="95252" y2="30531"/>
                        <a14:foregroundMark x1="95252" y1="30531" x2="88621" y2="20245"/>
                        <a14:foregroundMark x1="88621" y1="20245" x2="76300" y2="18041"/>
                        <a14:foregroundMark x1="76300" y1="18041" x2="68932" y2="8000"/>
                        <a14:foregroundMark x1="68932" y1="8000" x2="61113" y2="17878"/>
                        <a14:foregroundMark x1="61113" y1="17878" x2="56488" y2="29184"/>
                        <a14:foregroundMark x1="56488" y1="29184" x2="20753" y2="65592"/>
                        <a14:foregroundMark x1="20753" y1="65592" x2="8883" y2="69020"/>
                        <a14:foregroundMark x1="8883" y1="69020" x2="16742" y2="63714"/>
                        <a14:foregroundMark x1="4912" y1="82939" x2="5731" y2="70286"/>
                        <a14:foregroundMark x1="5731" y1="70286" x2="6386" y2="69020"/>
                        <a14:foregroundMark x1="1064" y1="73796" x2="2538" y2="77347"/>
                        <a14:foregroundMark x1="20589" y1="90367" x2="32133" y2="95673"/>
                        <a14:foregroundMark x1="32133" y1="95673" x2="33893" y2="90082"/>
                        <a14:foregroundMark x1="89480" y1="19306" x2="96603" y2="29551"/>
                        <a14:foregroundMark x1="96603" y1="29551" x2="90381" y2="36776"/>
                        <a14:foregroundMark x1="60213" y1="10694" x2="72329" y2="8000"/>
                        <a14:foregroundMark x1="72329" y1="8000" x2="72943" y2="8653"/>
                        <a14:foregroundMark x1="61605" y1="5796" x2="71920" y2="5347"/>
                        <a14:foregroundMark x1="64102" y1="1347" x2="67049" y2="2408"/>
                        <a14:backgroundMark x1="68522" y1="38653" x2="68522" y2="38653"/>
                        <a14:backgroundMark x1="68318" y1="38857" x2="68318" y2="38857"/>
                        <a14:backgroundMark x1="68727" y1="42041" x2="68973" y2="38857"/>
                        <a14:backgroundMark x1="69587" y1="38857" x2="68522" y2="393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9741" y="1306123"/>
            <a:ext cx="3913632" cy="39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B9E7A-0F75-0D46-8355-058C2093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62" y="1933833"/>
            <a:ext cx="1843692" cy="2458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DAB45F-9A60-BE48-91AE-67F2F42E4CB5}"/>
              </a:ext>
            </a:extLst>
          </p:cNvPr>
          <p:cNvSpPr txBox="1"/>
          <p:nvPr/>
        </p:nvSpPr>
        <p:spPr>
          <a:xfrm>
            <a:off x="4670854" y="2767281"/>
            <a:ext cx="6835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OCR A Std" panose="020F0609000104060307" pitchFamily="49" charset="77"/>
              </a:rPr>
              <a:t>PhyloEdit</a:t>
            </a:r>
            <a:endParaRPr lang="en-US" sz="8000" dirty="0">
              <a:latin typeface="OCR A Std" panose="020F0609000104060307" pitchFamily="49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45BFA-6F48-9049-BD86-F483A6CBDE44}"/>
              </a:ext>
            </a:extLst>
          </p:cNvPr>
          <p:cNvSpPr txBox="1"/>
          <p:nvPr/>
        </p:nvSpPr>
        <p:spPr>
          <a:xfrm>
            <a:off x="6652326" y="3872073"/>
            <a:ext cx="287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</a:t>
            </a:r>
            <a:r>
              <a:rPr lang="en-US" dirty="0" err="1"/>
              <a:t>Huson</a:t>
            </a:r>
            <a:r>
              <a:rPr lang="en-US" dirty="0"/>
              <a:t> and Mike Steel</a:t>
            </a:r>
          </a:p>
        </p:txBody>
      </p:sp>
    </p:spTree>
    <p:extLst>
      <p:ext uri="{BB962C8B-B14F-4D97-AF65-F5344CB8AC3E}">
        <p14:creationId xmlns:p14="http://schemas.microsoft.com/office/powerpoint/2010/main" val="366677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7CA34-430C-F744-83DE-11854A72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571750"/>
            <a:ext cx="6324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8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12</Words>
  <Application>Microsoft Macintosh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KG Second Chances Sketch</vt:lpstr>
      <vt:lpstr>OCR A Std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daniel@huson.de</dc:creator>
  <cp:lastModifiedBy>daniel@huson.de</cp:lastModifiedBy>
  <cp:revision>9</cp:revision>
  <cp:lastPrinted>2020-02-06T04:45:01Z</cp:lastPrinted>
  <dcterms:created xsi:type="dcterms:W3CDTF">2020-01-31T08:19:22Z</dcterms:created>
  <dcterms:modified xsi:type="dcterms:W3CDTF">2020-02-06T04:52:38Z</dcterms:modified>
</cp:coreProperties>
</file>